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revisionInfo.xml" ContentType="application/vnd.ms-powerpoint.revisioninfo+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notesMasterIdLst>
    <p:notesMasterId r:id="rId38"/>
  </p:notesMasterIdLst>
  <p:handoutMasterIdLst>
    <p:handoutMasterId r:id="rId39"/>
  </p:handoutMasterIdLst>
  <p:sldIdLst>
    <p:sldId id="256" r:id="rId2"/>
    <p:sldId id="261" r:id="rId3"/>
    <p:sldId id="258" r:id="rId4"/>
    <p:sldId id="257" r:id="rId5"/>
    <p:sldId id="283" r:id="rId6"/>
    <p:sldId id="259" r:id="rId7"/>
    <p:sldId id="266" r:id="rId8"/>
    <p:sldId id="289" r:id="rId9"/>
    <p:sldId id="262" r:id="rId10"/>
    <p:sldId id="263" r:id="rId11"/>
    <p:sldId id="264" r:id="rId12"/>
    <p:sldId id="272" r:id="rId13"/>
    <p:sldId id="273" r:id="rId14"/>
    <p:sldId id="274" r:id="rId15"/>
    <p:sldId id="284" r:id="rId16"/>
    <p:sldId id="265" r:id="rId17"/>
    <p:sldId id="267" r:id="rId18"/>
    <p:sldId id="268" r:id="rId19"/>
    <p:sldId id="269" r:id="rId20"/>
    <p:sldId id="270" r:id="rId21"/>
    <p:sldId id="271" r:id="rId22"/>
    <p:sldId id="293" r:id="rId23"/>
    <p:sldId id="275" r:id="rId24"/>
    <p:sldId id="285" r:id="rId25"/>
    <p:sldId id="276" r:id="rId26"/>
    <p:sldId id="277" r:id="rId27"/>
    <p:sldId id="278" r:id="rId28"/>
    <p:sldId id="279" r:id="rId29"/>
    <p:sldId id="280" r:id="rId30"/>
    <p:sldId id="281" r:id="rId31"/>
    <p:sldId id="282" r:id="rId32"/>
    <p:sldId id="286" r:id="rId33"/>
    <p:sldId id="287" r:id="rId34"/>
    <p:sldId id="288" r:id="rId35"/>
    <p:sldId id="290" r:id="rId36"/>
    <p:sldId id="291" r:id="rId37"/>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B6AB2-CF4C-4597-80F3-37DCE70C1DDE}" v="199" dt="2022-03-19T00:52:41.844"/>
    <p1510:client id="{140CCB43-6184-4671-8A09-B62FD02A3D53}" v="4519" dt="2022-03-19T18:44:15.980"/>
    <p1510:client id="{6216D451-FD53-45E7-9813-4C844DB1DB54}" v="656" dt="2022-03-18T22:08:44.410"/>
    <p1510:client id="{70EA9462-1A55-41E3-9AEE-46074630D61C}" v="2448" dt="2022-03-19T23:04:03.84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84" autoAdjust="0"/>
    <p:restoredTop sz="96513" autoAdjust="0"/>
  </p:normalViewPr>
  <p:slideViewPr>
    <p:cSldViewPr snapToGrid="0">
      <p:cViewPr varScale="1">
        <p:scale>
          <a:sx n="69" d="100"/>
          <a:sy n="69" d="100"/>
        </p:scale>
        <p:origin x="-480" y="-108"/>
      </p:cViewPr>
      <p:guideLst>
        <p:guide orient="horz" pos="2160"/>
        <p:guide pos="3840"/>
      </p:guideLst>
    </p:cSldViewPr>
  </p:slideViewPr>
  <p:notesTextViewPr>
    <p:cViewPr>
      <p:scale>
        <a:sx n="1" d="1"/>
        <a:sy n="1" d="1"/>
      </p:scale>
      <p:origin x="0" y="0"/>
    </p:cViewPr>
  </p:notesTextViewPr>
  <p:notesViewPr>
    <p:cSldViewPr snapToGrid="0">
      <p:cViewPr varScale="1">
        <p:scale>
          <a:sx n="90" d="100"/>
          <a:sy n="90" d="100"/>
        </p:scale>
        <p:origin x="3774"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rawing4.xml.rels><?xml version="1.0" encoding="UTF-8" standalone="yes"?>
<Relationships xmlns="http://schemas.openxmlformats.org/package/2006/relationships"><Relationship Id="rId1" Type="http://schemas.openxmlformats.org/officeDocument/2006/relationships/image" Target="../media/image11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8D5A9C-1A91-4955-B7CE-778343244C44}"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E93C3BC1-2461-4264-A409-F91395D503CF}">
      <dgm:prSet custT="1"/>
      <dgm:spPr/>
      <dgm:t>
        <a:bodyPr/>
        <a:lstStyle/>
        <a:p>
          <a:r>
            <a:rPr lang="fr-FR" sz="1600" dirty="0"/>
            <a:t>C'est une connaissance , une conception et pas une difficulté ou manque de connaissance .</a:t>
          </a:r>
          <a:endParaRPr lang="en-US" sz="1600" dirty="0"/>
        </a:p>
      </dgm:t>
    </dgm:pt>
    <dgm:pt modelId="{BEC299E8-B163-480B-ADAB-3AAAC6F359CA}" type="parTrans" cxnId="{945BCA57-039E-4BAA-8CEA-3F1FDAD03142}">
      <dgm:prSet/>
      <dgm:spPr/>
      <dgm:t>
        <a:bodyPr/>
        <a:lstStyle/>
        <a:p>
          <a:endParaRPr lang="en-US"/>
        </a:p>
      </dgm:t>
    </dgm:pt>
    <dgm:pt modelId="{4E113535-2249-4ED9-AD63-3E6B5AC60747}" type="sibTrans" cxnId="{945BCA57-039E-4BAA-8CEA-3F1FDAD03142}">
      <dgm:prSet/>
      <dgm:spPr/>
      <dgm:t>
        <a:bodyPr/>
        <a:lstStyle/>
        <a:p>
          <a:endParaRPr lang="en-US"/>
        </a:p>
      </dgm:t>
    </dgm:pt>
    <dgm:pt modelId="{AD80D937-21C6-4E7B-8C06-D414A0A3075B}">
      <dgm:prSet custT="1"/>
      <dgm:spPr/>
      <dgm:t>
        <a:bodyPr/>
        <a:lstStyle/>
        <a:p>
          <a:r>
            <a:rPr lang="fr-FR" sz="1600" dirty="0"/>
            <a:t>Cette connaissance est le produit de </a:t>
          </a:r>
          <a:r>
            <a:rPr lang="fr-FR" sz="1600" dirty="0" smtClean="0"/>
            <a:t>réponse </a:t>
          </a:r>
          <a:r>
            <a:rPr lang="fr-FR" sz="1600" dirty="0"/>
            <a:t>adaptes dans un certain contexte fréquemment rencontrés .</a:t>
          </a:r>
          <a:endParaRPr lang="en-US" sz="1600" dirty="0"/>
        </a:p>
      </dgm:t>
    </dgm:pt>
    <dgm:pt modelId="{72AD21BE-25B0-489C-A916-1E1B48D2FB53}" type="parTrans" cxnId="{10A48871-BE4D-41B6-A180-614DDAC6B605}">
      <dgm:prSet/>
      <dgm:spPr/>
      <dgm:t>
        <a:bodyPr/>
        <a:lstStyle/>
        <a:p>
          <a:endParaRPr lang="en-US"/>
        </a:p>
      </dgm:t>
    </dgm:pt>
    <dgm:pt modelId="{8722590D-465E-4EF3-80B1-40B638975068}" type="sibTrans" cxnId="{10A48871-BE4D-41B6-A180-614DDAC6B605}">
      <dgm:prSet/>
      <dgm:spPr/>
      <dgm:t>
        <a:bodyPr/>
        <a:lstStyle/>
        <a:p>
          <a:endParaRPr lang="en-US"/>
        </a:p>
      </dgm:t>
    </dgm:pt>
    <dgm:pt modelId="{CBDF8E32-1902-4BA8-B969-26F18C362483}">
      <dgm:prSet custT="1"/>
      <dgm:spPr/>
      <dgm:t>
        <a:bodyPr/>
        <a:lstStyle/>
        <a:p>
          <a:r>
            <a:rPr lang="fr-FR" sz="1600" dirty="0"/>
            <a:t>Mais cette engendre des </a:t>
          </a:r>
          <a:r>
            <a:rPr lang="fr-FR" sz="1600" dirty="0" smtClean="0"/>
            <a:t>réponses </a:t>
          </a:r>
          <a:r>
            <a:rPr lang="fr-FR" sz="1600" dirty="0"/>
            <a:t>fausses hors de contexte</a:t>
          </a:r>
          <a:endParaRPr lang="en-US" sz="1600" dirty="0"/>
        </a:p>
      </dgm:t>
    </dgm:pt>
    <dgm:pt modelId="{FC689822-DD40-4896-91C5-19B4E7166C0C}" type="parTrans" cxnId="{C5B2BBB9-3E43-4474-A022-46ED4E1D43FF}">
      <dgm:prSet/>
      <dgm:spPr/>
      <dgm:t>
        <a:bodyPr/>
        <a:lstStyle/>
        <a:p>
          <a:endParaRPr lang="en-US"/>
        </a:p>
      </dgm:t>
    </dgm:pt>
    <dgm:pt modelId="{4D26ED72-45C2-4FAE-8D98-BBE625A588E6}" type="sibTrans" cxnId="{C5B2BBB9-3E43-4474-A022-46ED4E1D43FF}">
      <dgm:prSet/>
      <dgm:spPr/>
      <dgm:t>
        <a:bodyPr/>
        <a:lstStyle/>
        <a:p>
          <a:endParaRPr lang="en-US"/>
        </a:p>
      </dgm:t>
    </dgm:pt>
    <dgm:pt modelId="{C1CE00E9-36DA-4E43-B216-5B05E00081F2}">
      <dgm:prSet custT="1"/>
      <dgm:spPr/>
      <dgm:t>
        <a:bodyPr/>
        <a:lstStyle/>
        <a:p>
          <a:r>
            <a:rPr lang="fr-FR" sz="1800" dirty="0"/>
            <a:t>Cette connaissance </a:t>
          </a:r>
          <a:r>
            <a:rPr lang="fr-FR" sz="1800" dirty="0" smtClean="0"/>
            <a:t>résiste </a:t>
          </a:r>
          <a:r>
            <a:rPr lang="fr-FR" sz="1800" dirty="0"/>
            <a:t>aux contradictions auxquelles elle est confrontée et à l'établissement d'une meilleure connaissance </a:t>
          </a:r>
          <a:endParaRPr lang="en-US" sz="1800" dirty="0"/>
        </a:p>
      </dgm:t>
    </dgm:pt>
    <dgm:pt modelId="{DA579243-33ED-4BD9-9A80-FE17A0A394EB}" type="parTrans" cxnId="{81F5AD61-264A-43F8-88EF-77194E8151EE}">
      <dgm:prSet/>
      <dgm:spPr/>
      <dgm:t>
        <a:bodyPr/>
        <a:lstStyle/>
        <a:p>
          <a:endParaRPr lang="en-US"/>
        </a:p>
      </dgm:t>
    </dgm:pt>
    <dgm:pt modelId="{B11EE882-99D2-4D2A-9772-C659977B2853}" type="sibTrans" cxnId="{81F5AD61-264A-43F8-88EF-77194E8151EE}">
      <dgm:prSet/>
      <dgm:spPr/>
      <dgm:t>
        <a:bodyPr/>
        <a:lstStyle/>
        <a:p>
          <a:endParaRPr lang="en-US"/>
        </a:p>
      </dgm:t>
    </dgm:pt>
    <dgm:pt modelId="{84DF0D99-5EFB-4D6E-89C5-8750A7FD8107}">
      <dgm:prSet/>
      <dgm:spPr/>
      <dgm:t>
        <a:bodyPr/>
        <a:lstStyle/>
        <a:p>
          <a:r>
            <a:rPr lang="fr-FR" dirty="0"/>
            <a:t>Son franchissement exige une identification et incorporation de son rejet dans le nouveau rejet.</a:t>
          </a:r>
          <a:endParaRPr lang="en-US" dirty="0"/>
        </a:p>
      </dgm:t>
    </dgm:pt>
    <dgm:pt modelId="{D099A197-BE3D-4126-B50D-6FDA475FB67B}" type="parTrans" cxnId="{50113208-53D5-48D6-BCEE-7F6D985152D9}">
      <dgm:prSet/>
      <dgm:spPr/>
      <dgm:t>
        <a:bodyPr/>
        <a:lstStyle/>
        <a:p>
          <a:endParaRPr lang="en-US"/>
        </a:p>
      </dgm:t>
    </dgm:pt>
    <dgm:pt modelId="{83A0610F-83E7-4612-9824-FC88F2AB04E3}" type="sibTrans" cxnId="{50113208-53D5-48D6-BCEE-7F6D985152D9}">
      <dgm:prSet/>
      <dgm:spPr/>
      <dgm:t>
        <a:bodyPr/>
        <a:lstStyle/>
        <a:p>
          <a:endParaRPr lang="en-US"/>
        </a:p>
      </dgm:t>
    </dgm:pt>
    <dgm:pt modelId="{2CF0907E-AE0D-4722-A978-E8019A619D40}">
      <dgm:prSet/>
      <dgm:spPr/>
      <dgm:t>
        <a:bodyPr/>
        <a:lstStyle/>
        <a:p>
          <a:r>
            <a:rPr lang="fr-FR" dirty="0"/>
            <a:t>Apres la prise de conscience de son inexactitude , elle continue a se manifester de façon intempestive et </a:t>
          </a:r>
          <a:r>
            <a:rPr lang="fr-FR" dirty="0" smtClean="0"/>
            <a:t>opiniâtre </a:t>
          </a:r>
          <a:r>
            <a:rPr lang="fr-FR" dirty="0"/>
            <a:t>.</a:t>
          </a:r>
          <a:endParaRPr lang="en-US" dirty="0"/>
        </a:p>
      </dgm:t>
    </dgm:pt>
    <dgm:pt modelId="{CD8CC05A-E475-46D6-9EBB-E1D595886F8A}" type="parTrans" cxnId="{7D317FDB-AFC2-4316-AF2C-6E2943724AC9}">
      <dgm:prSet/>
      <dgm:spPr/>
      <dgm:t>
        <a:bodyPr/>
        <a:lstStyle/>
        <a:p>
          <a:endParaRPr lang="en-US"/>
        </a:p>
      </dgm:t>
    </dgm:pt>
    <dgm:pt modelId="{E9B64516-668B-4454-9132-10AEEF9D5240}" type="sibTrans" cxnId="{7D317FDB-AFC2-4316-AF2C-6E2943724AC9}">
      <dgm:prSet/>
      <dgm:spPr/>
      <dgm:t>
        <a:bodyPr/>
        <a:lstStyle/>
        <a:p>
          <a:endParaRPr lang="en-US"/>
        </a:p>
      </dgm:t>
    </dgm:pt>
    <dgm:pt modelId="{C3CEF38E-78E6-46EC-971D-04F643CAEF7D}" type="pres">
      <dgm:prSet presAssocID="{828D5A9C-1A91-4955-B7CE-778343244C44}" presName="diagram" presStyleCnt="0">
        <dgm:presLayoutVars>
          <dgm:dir/>
          <dgm:resizeHandles val="exact"/>
        </dgm:presLayoutVars>
      </dgm:prSet>
      <dgm:spPr/>
      <dgm:t>
        <a:bodyPr/>
        <a:lstStyle/>
        <a:p>
          <a:endParaRPr lang="fr-FR"/>
        </a:p>
      </dgm:t>
    </dgm:pt>
    <dgm:pt modelId="{C6C86439-EA49-4A3B-ACD8-9C9F2764388C}" type="pres">
      <dgm:prSet presAssocID="{E93C3BC1-2461-4264-A409-F91395D503CF}" presName="node" presStyleLbl="node1" presStyleIdx="0" presStyleCnt="6">
        <dgm:presLayoutVars>
          <dgm:bulletEnabled val="1"/>
        </dgm:presLayoutVars>
      </dgm:prSet>
      <dgm:spPr/>
      <dgm:t>
        <a:bodyPr/>
        <a:lstStyle/>
        <a:p>
          <a:endParaRPr lang="fr-FR"/>
        </a:p>
      </dgm:t>
    </dgm:pt>
    <dgm:pt modelId="{E0C91C59-460F-4656-A478-6B12F1CAB6C0}" type="pres">
      <dgm:prSet presAssocID="{4E113535-2249-4ED9-AD63-3E6B5AC60747}" presName="sibTrans" presStyleCnt="0"/>
      <dgm:spPr/>
    </dgm:pt>
    <dgm:pt modelId="{7FB1CBB9-E327-4BBF-98B6-125C60E5C176}" type="pres">
      <dgm:prSet presAssocID="{AD80D937-21C6-4E7B-8C06-D414A0A3075B}" presName="node" presStyleLbl="node1" presStyleIdx="1" presStyleCnt="6">
        <dgm:presLayoutVars>
          <dgm:bulletEnabled val="1"/>
        </dgm:presLayoutVars>
      </dgm:prSet>
      <dgm:spPr/>
      <dgm:t>
        <a:bodyPr/>
        <a:lstStyle/>
        <a:p>
          <a:endParaRPr lang="fr-FR"/>
        </a:p>
      </dgm:t>
    </dgm:pt>
    <dgm:pt modelId="{E7C97240-9761-4328-AEAA-CF6DA20EE67E}" type="pres">
      <dgm:prSet presAssocID="{8722590D-465E-4EF3-80B1-40B638975068}" presName="sibTrans" presStyleCnt="0"/>
      <dgm:spPr/>
    </dgm:pt>
    <dgm:pt modelId="{4AE7E3D5-7296-4874-805C-09D6E1E664BC}" type="pres">
      <dgm:prSet presAssocID="{CBDF8E32-1902-4BA8-B969-26F18C362483}" presName="node" presStyleLbl="node1" presStyleIdx="2" presStyleCnt="6">
        <dgm:presLayoutVars>
          <dgm:bulletEnabled val="1"/>
        </dgm:presLayoutVars>
      </dgm:prSet>
      <dgm:spPr/>
      <dgm:t>
        <a:bodyPr/>
        <a:lstStyle/>
        <a:p>
          <a:endParaRPr lang="fr-FR"/>
        </a:p>
      </dgm:t>
    </dgm:pt>
    <dgm:pt modelId="{66F7ED9B-BACC-47BB-B099-EDCD18E03BF6}" type="pres">
      <dgm:prSet presAssocID="{4D26ED72-45C2-4FAE-8D98-BBE625A588E6}" presName="sibTrans" presStyleCnt="0"/>
      <dgm:spPr/>
    </dgm:pt>
    <dgm:pt modelId="{F17B55D8-E098-4DC8-95F7-F70AC3682A7B}" type="pres">
      <dgm:prSet presAssocID="{C1CE00E9-36DA-4E43-B216-5B05E00081F2}" presName="node" presStyleLbl="node1" presStyleIdx="3" presStyleCnt="6">
        <dgm:presLayoutVars>
          <dgm:bulletEnabled val="1"/>
        </dgm:presLayoutVars>
      </dgm:prSet>
      <dgm:spPr/>
      <dgm:t>
        <a:bodyPr/>
        <a:lstStyle/>
        <a:p>
          <a:endParaRPr lang="fr-FR"/>
        </a:p>
      </dgm:t>
    </dgm:pt>
    <dgm:pt modelId="{466CD3F9-7B48-4631-9648-43B41BF6FFE9}" type="pres">
      <dgm:prSet presAssocID="{B11EE882-99D2-4D2A-9772-C659977B2853}" presName="sibTrans" presStyleCnt="0"/>
      <dgm:spPr/>
    </dgm:pt>
    <dgm:pt modelId="{35970AF3-B6CC-418A-B0F2-DED12324E568}" type="pres">
      <dgm:prSet presAssocID="{84DF0D99-5EFB-4D6E-89C5-8750A7FD8107}" presName="node" presStyleLbl="node1" presStyleIdx="4" presStyleCnt="6">
        <dgm:presLayoutVars>
          <dgm:bulletEnabled val="1"/>
        </dgm:presLayoutVars>
      </dgm:prSet>
      <dgm:spPr/>
      <dgm:t>
        <a:bodyPr/>
        <a:lstStyle/>
        <a:p>
          <a:endParaRPr lang="fr-FR"/>
        </a:p>
      </dgm:t>
    </dgm:pt>
    <dgm:pt modelId="{89F5524B-E4B8-4A46-809C-5369F3308165}" type="pres">
      <dgm:prSet presAssocID="{83A0610F-83E7-4612-9824-FC88F2AB04E3}" presName="sibTrans" presStyleCnt="0"/>
      <dgm:spPr/>
    </dgm:pt>
    <dgm:pt modelId="{38159B23-EE03-4418-8491-16EEE7F404D1}" type="pres">
      <dgm:prSet presAssocID="{2CF0907E-AE0D-4722-A978-E8019A619D40}" presName="node" presStyleLbl="node1" presStyleIdx="5" presStyleCnt="6">
        <dgm:presLayoutVars>
          <dgm:bulletEnabled val="1"/>
        </dgm:presLayoutVars>
      </dgm:prSet>
      <dgm:spPr/>
      <dgm:t>
        <a:bodyPr/>
        <a:lstStyle/>
        <a:p>
          <a:endParaRPr lang="fr-FR"/>
        </a:p>
      </dgm:t>
    </dgm:pt>
  </dgm:ptLst>
  <dgm:cxnLst>
    <dgm:cxn modelId="{7D317FDB-AFC2-4316-AF2C-6E2943724AC9}" srcId="{828D5A9C-1A91-4955-B7CE-778343244C44}" destId="{2CF0907E-AE0D-4722-A978-E8019A619D40}" srcOrd="5" destOrd="0" parTransId="{CD8CC05A-E475-46D6-9EBB-E1D595886F8A}" sibTransId="{E9B64516-668B-4454-9132-10AEEF9D5240}"/>
    <dgm:cxn modelId="{81F5AD61-264A-43F8-88EF-77194E8151EE}" srcId="{828D5A9C-1A91-4955-B7CE-778343244C44}" destId="{C1CE00E9-36DA-4E43-B216-5B05E00081F2}" srcOrd="3" destOrd="0" parTransId="{DA579243-33ED-4BD9-9A80-FE17A0A394EB}" sibTransId="{B11EE882-99D2-4D2A-9772-C659977B2853}"/>
    <dgm:cxn modelId="{7195A344-6F02-4D17-A8F3-EFD3FD3441C4}" type="presOf" srcId="{CBDF8E32-1902-4BA8-B969-26F18C362483}" destId="{4AE7E3D5-7296-4874-805C-09D6E1E664BC}" srcOrd="0" destOrd="0" presId="urn:microsoft.com/office/officeart/2005/8/layout/default#1"/>
    <dgm:cxn modelId="{C5B2BBB9-3E43-4474-A022-46ED4E1D43FF}" srcId="{828D5A9C-1A91-4955-B7CE-778343244C44}" destId="{CBDF8E32-1902-4BA8-B969-26F18C362483}" srcOrd="2" destOrd="0" parTransId="{FC689822-DD40-4896-91C5-19B4E7166C0C}" sibTransId="{4D26ED72-45C2-4FAE-8D98-BBE625A588E6}"/>
    <dgm:cxn modelId="{E1A50D5B-6617-49A4-BE46-E28CDDB0E758}" type="presOf" srcId="{C1CE00E9-36DA-4E43-B216-5B05E00081F2}" destId="{F17B55D8-E098-4DC8-95F7-F70AC3682A7B}" srcOrd="0" destOrd="0" presId="urn:microsoft.com/office/officeart/2005/8/layout/default#1"/>
    <dgm:cxn modelId="{583023B1-3177-4553-ADC0-7C67750B20CB}" type="presOf" srcId="{84DF0D99-5EFB-4D6E-89C5-8750A7FD8107}" destId="{35970AF3-B6CC-418A-B0F2-DED12324E568}" srcOrd="0" destOrd="0" presId="urn:microsoft.com/office/officeart/2005/8/layout/default#1"/>
    <dgm:cxn modelId="{68631A04-4443-44A6-84B5-8060FD0634AC}" type="presOf" srcId="{E93C3BC1-2461-4264-A409-F91395D503CF}" destId="{C6C86439-EA49-4A3B-ACD8-9C9F2764388C}" srcOrd="0" destOrd="0" presId="urn:microsoft.com/office/officeart/2005/8/layout/default#1"/>
    <dgm:cxn modelId="{50113208-53D5-48D6-BCEE-7F6D985152D9}" srcId="{828D5A9C-1A91-4955-B7CE-778343244C44}" destId="{84DF0D99-5EFB-4D6E-89C5-8750A7FD8107}" srcOrd="4" destOrd="0" parTransId="{D099A197-BE3D-4126-B50D-6FDA475FB67B}" sibTransId="{83A0610F-83E7-4612-9824-FC88F2AB04E3}"/>
    <dgm:cxn modelId="{945BCA57-039E-4BAA-8CEA-3F1FDAD03142}" srcId="{828D5A9C-1A91-4955-B7CE-778343244C44}" destId="{E93C3BC1-2461-4264-A409-F91395D503CF}" srcOrd="0" destOrd="0" parTransId="{BEC299E8-B163-480B-ADAB-3AAAC6F359CA}" sibTransId="{4E113535-2249-4ED9-AD63-3E6B5AC60747}"/>
    <dgm:cxn modelId="{10A48871-BE4D-41B6-A180-614DDAC6B605}" srcId="{828D5A9C-1A91-4955-B7CE-778343244C44}" destId="{AD80D937-21C6-4E7B-8C06-D414A0A3075B}" srcOrd="1" destOrd="0" parTransId="{72AD21BE-25B0-489C-A916-1E1B48D2FB53}" sibTransId="{8722590D-465E-4EF3-80B1-40B638975068}"/>
    <dgm:cxn modelId="{27F5016F-E5F0-449C-8646-94B65C536A37}" type="presOf" srcId="{AD80D937-21C6-4E7B-8C06-D414A0A3075B}" destId="{7FB1CBB9-E327-4BBF-98B6-125C60E5C176}" srcOrd="0" destOrd="0" presId="urn:microsoft.com/office/officeart/2005/8/layout/default#1"/>
    <dgm:cxn modelId="{8D7B5B4A-0C21-49C6-9529-70D2DAAD1DD5}" type="presOf" srcId="{2CF0907E-AE0D-4722-A978-E8019A619D40}" destId="{38159B23-EE03-4418-8491-16EEE7F404D1}" srcOrd="0" destOrd="0" presId="urn:microsoft.com/office/officeart/2005/8/layout/default#1"/>
    <dgm:cxn modelId="{7B852FD5-6595-490D-9570-61849325EDD7}" type="presOf" srcId="{828D5A9C-1A91-4955-B7CE-778343244C44}" destId="{C3CEF38E-78E6-46EC-971D-04F643CAEF7D}" srcOrd="0" destOrd="0" presId="urn:microsoft.com/office/officeart/2005/8/layout/default#1"/>
    <dgm:cxn modelId="{C1581F70-34FF-4741-85FB-4BDF87226E5B}" type="presParOf" srcId="{C3CEF38E-78E6-46EC-971D-04F643CAEF7D}" destId="{C6C86439-EA49-4A3B-ACD8-9C9F2764388C}" srcOrd="0" destOrd="0" presId="urn:microsoft.com/office/officeart/2005/8/layout/default#1"/>
    <dgm:cxn modelId="{CD6BCFE4-4DE8-44B2-8D42-96467001A1A3}" type="presParOf" srcId="{C3CEF38E-78E6-46EC-971D-04F643CAEF7D}" destId="{E0C91C59-460F-4656-A478-6B12F1CAB6C0}" srcOrd="1" destOrd="0" presId="urn:microsoft.com/office/officeart/2005/8/layout/default#1"/>
    <dgm:cxn modelId="{A59ABE74-1DD2-4EFF-86B3-905F97F1A330}" type="presParOf" srcId="{C3CEF38E-78E6-46EC-971D-04F643CAEF7D}" destId="{7FB1CBB9-E327-4BBF-98B6-125C60E5C176}" srcOrd="2" destOrd="0" presId="urn:microsoft.com/office/officeart/2005/8/layout/default#1"/>
    <dgm:cxn modelId="{1D7E031F-9E3C-44E8-8293-14D1CDE2C01A}" type="presParOf" srcId="{C3CEF38E-78E6-46EC-971D-04F643CAEF7D}" destId="{E7C97240-9761-4328-AEAA-CF6DA20EE67E}" srcOrd="3" destOrd="0" presId="urn:microsoft.com/office/officeart/2005/8/layout/default#1"/>
    <dgm:cxn modelId="{0AB7FC5D-3625-44AD-B6F6-610B16D0DE59}" type="presParOf" srcId="{C3CEF38E-78E6-46EC-971D-04F643CAEF7D}" destId="{4AE7E3D5-7296-4874-805C-09D6E1E664BC}" srcOrd="4" destOrd="0" presId="urn:microsoft.com/office/officeart/2005/8/layout/default#1"/>
    <dgm:cxn modelId="{DF60A18A-7DF2-43F0-8533-8BE29775C9CE}" type="presParOf" srcId="{C3CEF38E-78E6-46EC-971D-04F643CAEF7D}" destId="{66F7ED9B-BACC-47BB-B099-EDCD18E03BF6}" srcOrd="5" destOrd="0" presId="urn:microsoft.com/office/officeart/2005/8/layout/default#1"/>
    <dgm:cxn modelId="{726FE3E1-C7E0-4B53-88FC-6E9DCB1A5783}" type="presParOf" srcId="{C3CEF38E-78E6-46EC-971D-04F643CAEF7D}" destId="{F17B55D8-E098-4DC8-95F7-F70AC3682A7B}" srcOrd="6" destOrd="0" presId="urn:microsoft.com/office/officeart/2005/8/layout/default#1"/>
    <dgm:cxn modelId="{45748755-2FF0-47D4-9304-E5A6A476A417}" type="presParOf" srcId="{C3CEF38E-78E6-46EC-971D-04F643CAEF7D}" destId="{466CD3F9-7B48-4631-9648-43B41BF6FFE9}" srcOrd="7" destOrd="0" presId="urn:microsoft.com/office/officeart/2005/8/layout/default#1"/>
    <dgm:cxn modelId="{3C8B37DB-562D-41BC-9326-424282BF296F}" type="presParOf" srcId="{C3CEF38E-78E6-46EC-971D-04F643CAEF7D}" destId="{35970AF3-B6CC-418A-B0F2-DED12324E568}" srcOrd="8" destOrd="0" presId="urn:microsoft.com/office/officeart/2005/8/layout/default#1"/>
    <dgm:cxn modelId="{0EEACA8B-B517-40F9-9D14-6C040E9E1710}" type="presParOf" srcId="{C3CEF38E-78E6-46EC-971D-04F643CAEF7D}" destId="{89F5524B-E4B8-4A46-809C-5369F3308165}" srcOrd="9" destOrd="0" presId="urn:microsoft.com/office/officeart/2005/8/layout/default#1"/>
    <dgm:cxn modelId="{23C5E849-5B8C-4F6C-ABB4-8F00E9B968AA}" type="presParOf" srcId="{C3CEF38E-78E6-46EC-971D-04F643CAEF7D}" destId="{38159B23-EE03-4418-8491-16EEE7F404D1}"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4522E-E63D-4977-9E63-B9A8AFD0D70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9033B616-BF3A-4184-9D6D-5AB90BBDFA17}">
      <dgm:prSet phldrT="[Texte]" phldr="0"/>
      <dgm:spPr/>
      <dgm:t>
        <a:bodyPr/>
        <a:lstStyle/>
        <a:p>
          <a:pPr rtl="0"/>
          <a:r>
            <a:rPr lang="fr-FR" dirty="0">
              <a:latin typeface="Garamond" panose="02020404030301010803"/>
            </a:rPr>
            <a:t>Origine ontogénétique</a:t>
          </a:r>
          <a:endParaRPr lang="fr-FR" dirty="0"/>
        </a:p>
      </dgm:t>
    </dgm:pt>
    <dgm:pt modelId="{AAEBEF88-8602-4819-BE49-B3DFE587D4D4}" type="parTrans" cxnId="{624EF8C2-0185-4E02-8F67-0CF81437EBC3}">
      <dgm:prSet/>
      <dgm:spPr/>
      <dgm:t>
        <a:bodyPr/>
        <a:lstStyle/>
        <a:p>
          <a:endParaRPr lang="fr-FR"/>
        </a:p>
      </dgm:t>
    </dgm:pt>
    <dgm:pt modelId="{34CDC1EB-E9FB-4574-AB0D-1041BCE628B7}" type="sibTrans" cxnId="{624EF8C2-0185-4E02-8F67-0CF81437EBC3}">
      <dgm:prSet/>
      <dgm:spPr/>
      <dgm:t>
        <a:bodyPr/>
        <a:lstStyle/>
        <a:p>
          <a:endParaRPr lang="fr-FR"/>
        </a:p>
      </dgm:t>
    </dgm:pt>
    <dgm:pt modelId="{543AC2FC-E39D-4B85-99F7-CA05B1999EDE}">
      <dgm:prSet phldrT="[Texte]" phldr="0"/>
      <dgm:spPr/>
      <dgm:t>
        <a:bodyPr/>
        <a:lstStyle/>
        <a:p>
          <a:pPr rtl="0"/>
          <a:r>
            <a:rPr lang="fr-FR" dirty="0">
              <a:latin typeface="Garamond" panose="02020404030301010803"/>
            </a:rPr>
            <a:t>L'apprenant développe des connaissances </a:t>
          </a:r>
          <a:r>
            <a:rPr lang="fr-FR" dirty="0" smtClean="0">
              <a:latin typeface="Garamond" panose="02020404030301010803"/>
            </a:rPr>
            <a:t>appropriées </a:t>
          </a:r>
          <a:r>
            <a:rPr lang="fr-FR" dirty="0">
              <a:latin typeface="Garamond" panose="02020404030301010803"/>
            </a:rPr>
            <a:t>a ses moyens et a ses buts à  cet </a:t>
          </a:r>
          <a:r>
            <a:rPr lang="fr-FR" dirty="0" smtClean="0">
              <a:latin typeface="Garamond" panose="02020404030301010803"/>
            </a:rPr>
            <a:t>âge </a:t>
          </a:r>
          <a:r>
            <a:rPr lang="fr-FR" dirty="0">
              <a:latin typeface="Garamond" panose="02020404030301010803"/>
            </a:rPr>
            <a:t>. </a:t>
          </a:r>
          <a:endParaRPr lang="fr-FR" dirty="0"/>
        </a:p>
      </dgm:t>
    </dgm:pt>
    <dgm:pt modelId="{6679B52E-C1FF-4EA8-833C-9E98A00DEACE}" type="parTrans" cxnId="{88142D8A-F04C-4478-9B16-314D469920AD}">
      <dgm:prSet/>
      <dgm:spPr/>
      <dgm:t>
        <a:bodyPr/>
        <a:lstStyle/>
        <a:p>
          <a:endParaRPr lang="fr-FR"/>
        </a:p>
      </dgm:t>
    </dgm:pt>
    <dgm:pt modelId="{9D7476C9-1F52-46AA-96A0-4E5C59D75916}" type="sibTrans" cxnId="{88142D8A-F04C-4478-9B16-314D469920AD}">
      <dgm:prSet/>
      <dgm:spPr/>
      <dgm:t>
        <a:bodyPr/>
        <a:lstStyle/>
        <a:p>
          <a:endParaRPr lang="fr-FR"/>
        </a:p>
      </dgm:t>
    </dgm:pt>
    <dgm:pt modelId="{42ECC4AA-FA18-46FD-B831-6A393BA2A154}">
      <dgm:prSet phldrT="[Texte]" phldr="0"/>
      <dgm:spPr/>
      <dgm:t>
        <a:bodyPr/>
        <a:lstStyle/>
        <a:p>
          <a:pPr rtl="0"/>
          <a:r>
            <a:rPr lang="fr-FR" dirty="0">
              <a:latin typeface="Garamond" panose="02020404030301010803"/>
            </a:rPr>
            <a:t>Origine didactique </a:t>
          </a:r>
        </a:p>
      </dgm:t>
    </dgm:pt>
    <dgm:pt modelId="{6CB1F7BC-3BBA-4A99-9259-AA6FA5AF7269}" type="parTrans" cxnId="{6B07F1E8-A99D-46A1-A981-A56689866690}">
      <dgm:prSet/>
      <dgm:spPr/>
      <dgm:t>
        <a:bodyPr/>
        <a:lstStyle/>
        <a:p>
          <a:endParaRPr lang="fr-FR"/>
        </a:p>
      </dgm:t>
    </dgm:pt>
    <dgm:pt modelId="{3BF5E71F-0460-4EC0-B51D-58CD2CBD3AC9}" type="sibTrans" cxnId="{6B07F1E8-A99D-46A1-A981-A56689866690}">
      <dgm:prSet/>
      <dgm:spPr/>
      <dgm:t>
        <a:bodyPr/>
        <a:lstStyle/>
        <a:p>
          <a:endParaRPr lang="fr-FR"/>
        </a:p>
      </dgm:t>
    </dgm:pt>
    <dgm:pt modelId="{35067B18-974D-4648-A655-278009118A9C}">
      <dgm:prSet phldrT="[Texte]" phldr="0"/>
      <dgm:spPr/>
      <dgm:t>
        <a:bodyPr/>
        <a:lstStyle/>
        <a:p>
          <a:pPr rtl="0"/>
          <a:r>
            <a:rPr lang="fr-FR" dirty="0">
              <a:latin typeface="Garamond" panose="02020404030301010803"/>
            </a:rPr>
            <a:t>Ceux qui semblent </a:t>
          </a:r>
          <a:r>
            <a:rPr lang="fr-FR" dirty="0" smtClean="0">
              <a:latin typeface="Garamond" panose="02020404030301010803"/>
            </a:rPr>
            <a:t>dépendre </a:t>
          </a:r>
          <a:r>
            <a:rPr lang="fr-FR" dirty="0">
              <a:latin typeface="Garamond" panose="02020404030301010803"/>
            </a:rPr>
            <a:t>d'un choix ou d'un projet  d'un système </a:t>
          </a:r>
          <a:r>
            <a:rPr lang="fr-FR" dirty="0" smtClean="0">
              <a:latin typeface="Garamond" panose="02020404030301010803"/>
            </a:rPr>
            <a:t>éducatifs</a:t>
          </a:r>
          <a:r>
            <a:rPr lang="fr-FR" dirty="0">
              <a:latin typeface="Garamond" panose="02020404030301010803"/>
            </a:rPr>
            <a:t> </a:t>
          </a:r>
          <a:endParaRPr lang="fr-FR" dirty="0"/>
        </a:p>
      </dgm:t>
    </dgm:pt>
    <dgm:pt modelId="{488FB1E3-1B71-4D94-B3A5-A58B1DDD8BC5}" type="parTrans" cxnId="{20ADCE4B-F898-41B3-BE54-311B217E4AB9}">
      <dgm:prSet/>
      <dgm:spPr/>
      <dgm:t>
        <a:bodyPr/>
        <a:lstStyle/>
        <a:p>
          <a:endParaRPr lang="fr-FR"/>
        </a:p>
      </dgm:t>
    </dgm:pt>
    <dgm:pt modelId="{887F124B-1364-4E3B-996A-1C53F1B0C01B}" type="sibTrans" cxnId="{20ADCE4B-F898-41B3-BE54-311B217E4AB9}">
      <dgm:prSet/>
      <dgm:spPr/>
      <dgm:t>
        <a:bodyPr/>
        <a:lstStyle/>
        <a:p>
          <a:endParaRPr lang="fr-FR"/>
        </a:p>
      </dgm:t>
    </dgm:pt>
    <dgm:pt modelId="{04450B14-A209-440D-AF21-1731AC96EDAB}">
      <dgm:prSet phldrT="[Texte]" phldr="0"/>
      <dgm:spPr/>
      <dgm:t>
        <a:bodyPr/>
        <a:lstStyle/>
        <a:p>
          <a:pPr rtl="0"/>
          <a:r>
            <a:rPr lang="fr-FR" dirty="0">
              <a:latin typeface="Garamond" panose="02020404030301010803"/>
            </a:rPr>
            <a:t>Origine </a:t>
          </a:r>
          <a:r>
            <a:rPr lang="fr-FR" dirty="0" smtClean="0">
              <a:latin typeface="Garamond" panose="02020404030301010803"/>
            </a:rPr>
            <a:t>épistémologique</a:t>
          </a:r>
          <a:endParaRPr lang="fr-FR" dirty="0">
            <a:latin typeface="Garamond" panose="02020404030301010803"/>
          </a:endParaRPr>
        </a:p>
      </dgm:t>
    </dgm:pt>
    <dgm:pt modelId="{50A477D0-63F7-4014-B7F1-C9B1F0A56344}" type="parTrans" cxnId="{8F1A4323-96F3-4812-801C-038DCEBA7B47}">
      <dgm:prSet/>
      <dgm:spPr/>
      <dgm:t>
        <a:bodyPr/>
        <a:lstStyle/>
        <a:p>
          <a:endParaRPr lang="fr-FR"/>
        </a:p>
      </dgm:t>
    </dgm:pt>
    <dgm:pt modelId="{CEB0D8EB-B25F-4F58-8EC8-B9634C66490E}" type="sibTrans" cxnId="{8F1A4323-96F3-4812-801C-038DCEBA7B47}">
      <dgm:prSet/>
      <dgm:spPr/>
      <dgm:t>
        <a:bodyPr/>
        <a:lstStyle/>
        <a:p>
          <a:endParaRPr lang="fr-FR"/>
        </a:p>
      </dgm:t>
    </dgm:pt>
    <dgm:pt modelId="{29520E12-553A-4392-97AA-AC7CEA47B766}">
      <dgm:prSet phldrT="[Texte]" phldr="0"/>
      <dgm:spPr/>
      <dgm:t>
        <a:bodyPr/>
        <a:lstStyle/>
        <a:p>
          <a:pPr rtl="0"/>
          <a:r>
            <a:rPr lang="fr-FR" dirty="0">
              <a:latin typeface="Garamond" panose="02020404030301010803"/>
            </a:rPr>
            <a:t>On peut les retrouver dans l'histoire des concepts </a:t>
          </a:r>
          <a:r>
            <a:rPr lang="fr-FR" dirty="0" smtClean="0">
              <a:latin typeface="Garamond" panose="02020404030301010803"/>
            </a:rPr>
            <a:t>même </a:t>
          </a:r>
          <a:r>
            <a:rPr lang="fr-FR" dirty="0">
              <a:latin typeface="Garamond" panose="02020404030301010803"/>
            </a:rPr>
            <a:t>, sont ceux auxquels on ne doit ni </a:t>
          </a:r>
          <a:r>
            <a:rPr lang="fr-FR" dirty="0" smtClean="0">
              <a:latin typeface="Garamond" panose="02020404030301010803"/>
            </a:rPr>
            <a:t>échapper </a:t>
          </a:r>
          <a:r>
            <a:rPr lang="fr-FR" dirty="0">
              <a:latin typeface="Garamond" panose="02020404030301010803"/>
            </a:rPr>
            <a:t>de leur </a:t>
          </a:r>
          <a:r>
            <a:rPr lang="fr-FR" dirty="0" smtClean="0">
              <a:latin typeface="Garamond" panose="02020404030301010803"/>
            </a:rPr>
            <a:t>rôle </a:t>
          </a:r>
          <a:r>
            <a:rPr lang="fr-FR" dirty="0">
              <a:latin typeface="Garamond" panose="02020404030301010803"/>
            </a:rPr>
            <a:t>constitutif dans la connaissance </a:t>
          </a:r>
          <a:r>
            <a:rPr lang="fr-FR" dirty="0" smtClean="0">
              <a:latin typeface="Garamond" panose="02020404030301010803"/>
            </a:rPr>
            <a:t>même</a:t>
          </a:r>
          <a:r>
            <a:rPr lang="fr-FR" dirty="0">
              <a:latin typeface="Garamond" panose="02020404030301010803"/>
            </a:rPr>
            <a:t> </a:t>
          </a:r>
          <a:endParaRPr lang="fr-FR" dirty="0"/>
        </a:p>
      </dgm:t>
    </dgm:pt>
    <dgm:pt modelId="{990E6324-884F-441B-9DC2-363A104171D8}" type="parTrans" cxnId="{6A2B8DD7-3952-4725-BDE0-B00DC539147F}">
      <dgm:prSet/>
      <dgm:spPr/>
      <dgm:t>
        <a:bodyPr/>
        <a:lstStyle/>
        <a:p>
          <a:endParaRPr lang="fr-FR"/>
        </a:p>
      </dgm:t>
    </dgm:pt>
    <dgm:pt modelId="{150C369F-068A-4FC4-BA24-6A86A7963678}" type="sibTrans" cxnId="{6A2B8DD7-3952-4725-BDE0-B00DC539147F}">
      <dgm:prSet/>
      <dgm:spPr/>
      <dgm:t>
        <a:bodyPr/>
        <a:lstStyle/>
        <a:p>
          <a:endParaRPr lang="fr-FR"/>
        </a:p>
      </dgm:t>
    </dgm:pt>
    <dgm:pt modelId="{77477C20-6D87-4BF9-938F-29263558D678}" type="pres">
      <dgm:prSet presAssocID="{FD34522E-E63D-4977-9E63-B9A8AFD0D70E}" presName="Name0" presStyleCnt="0">
        <dgm:presLayoutVars>
          <dgm:dir/>
          <dgm:animLvl val="lvl"/>
          <dgm:resizeHandles val="exact"/>
        </dgm:presLayoutVars>
      </dgm:prSet>
      <dgm:spPr/>
      <dgm:t>
        <a:bodyPr/>
        <a:lstStyle/>
        <a:p>
          <a:endParaRPr lang="fr-FR"/>
        </a:p>
      </dgm:t>
    </dgm:pt>
    <dgm:pt modelId="{BFAB31D4-E163-458D-B47C-78A36FE093F3}" type="pres">
      <dgm:prSet presAssocID="{9033B616-BF3A-4184-9D6D-5AB90BBDFA17}" presName="composite" presStyleCnt="0"/>
      <dgm:spPr/>
    </dgm:pt>
    <dgm:pt modelId="{C8314CAB-45BB-4911-9F90-A6F684B056AF}" type="pres">
      <dgm:prSet presAssocID="{9033B616-BF3A-4184-9D6D-5AB90BBDFA17}" presName="parTx" presStyleLbl="alignNode1" presStyleIdx="0" presStyleCnt="3">
        <dgm:presLayoutVars>
          <dgm:chMax val="0"/>
          <dgm:chPref val="0"/>
          <dgm:bulletEnabled val="1"/>
        </dgm:presLayoutVars>
      </dgm:prSet>
      <dgm:spPr/>
      <dgm:t>
        <a:bodyPr/>
        <a:lstStyle/>
        <a:p>
          <a:endParaRPr lang="fr-FR"/>
        </a:p>
      </dgm:t>
    </dgm:pt>
    <dgm:pt modelId="{6C637C69-13CD-4BB7-9BFE-75B7E4BD5384}" type="pres">
      <dgm:prSet presAssocID="{9033B616-BF3A-4184-9D6D-5AB90BBDFA17}" presName="desTx" presStyleLbl="alignAccFollowNode1" presStyleIdx="0" presStyleCnt="3">
        <dgm:presLayoutVars>
          <dgm:bulletEnabled val="1"/>
        </dgm:presLayoutVars>
      </dgm:prSet>
      <dgm:spPr/>
      <dgm:t>
        <a:bodyPr/>
        <a:lstStyle/>
        <a:p>
          <a:endParaRPr lang="fr-FR"/>
        </a:p>
      </dgm:t>
    </dgm:pt>
    <dgm:pt modelId="{F2B1CDB5-C6F8-4BC8-A556-692DA2506C2F}" type="pres">
      <dgm:prSet presAssocID="{34CDC1EB-E9FB-4574-AB0D-1041BCE628B7}" presName="space" presStyleCnt="0"/>
      <dgm:spPr/>
    </dgm:pt>
    <dgm:pt modelId="{232E0888-9D87-4C20-8FAF-BA18C7A0D840}" type="pres">
      <dgm:prSet presAssocID="{42ECC4AA-FA18-46FD-B831-6A393BA2A154}" presName="composite" presStyleCnt="0"/>
      <dgm:spPr/>
    </dgm:pt>
    <dgm:pt modelId="{9B5B4219-DA7A-4320-A882-079D9D1D8F1D}" type="pres">
      <dgm:prSet presAssocID="{42ECC4AA-FA18-46FD-B831-6A393BA2A154}" presName="parTx" presStyleLbl="alignNode1" presStyleIdx="1" presStyleCnt="3">
        <dgm:presLayoutVars>
          <dgm:chMax val="0"/>
          <dgm:chPref val="0"/>
          <dgm:bulletEnabled val="1"/>
        </dgm:presLayoutVars>
      </dgm:prSet>
      <dgm:spPr/>
      <dgm:t>
        <a:bodyPr/>
        <a:lstStyle/>
        <a:p>
          <a:endParaRPr lang="fr-FR"/>
        </a:p>
      </dgm:t>
    </dgm:pt>
    <dgm:pt modelId="{616BB263-6CC1-4189-B0B0-3B2D9100483B}" type="pres">
      <dgm:prSet presAssocID="{42ECC4AA-FA18-46FD-B831-6A393BA2A154}" presName="desTx" presStyleLbl="alignAccFollowNode1" presStyleIdx="1" presStyleCnt="3">
        <dgm:presLayoutVars>
          <dgm:bulletEnabled val="1"/>
        </dgm:presLayoutVars>
      </dgm:prSet>
      <dgm:spPr/>
      <dgm:t>
        <a:bodyPr/>
        <a:lstStyle/>
        <a:p>
          <a:endParaRPr lang="fr-FR"/>
        </a:p>
      </dgm:t>
    </dgm:pt>
    <dgm:pt modelId="{F48FF987-BD28-438D-BAF6-82F3593CB0FB}" type="pres">
      <dgm:prSet presAssocID="{3BF5E71F-0460-4EC0-B51D-58CD2CBD3AC9}" presName="space" presStyleCnt="0"/>
      <dgm:spPr/>
    </dgm:pt>
    <dgm:pt modelId="{108B6DD8-49FB-4A4A-BA37-7F13DC7E71E8}" type="pres">
      <dgm:prSet presAssocID="{04450B14-A209-440D-AF21-1731AC96EDAB}" presName="composite" presStyleCnt="0"/>
      <dgm:spPr/>
    </dgm:pt>
    <dgm:pt modelId="{2C8634F2-75D3-4CD3-8698-B607DD366663}" type="pres">
      <dgm:prSet presAssocID="{04450B14-A209-440D-AF21-1731AC96EDAB}" presName="parTx" presStyleLbl="alignNode1" presStyleIdx="2" presStyleCnt="3">
        <dgm:presLayoutVars>
          <dgm:chMax val="0"/>
          <dgm:chPref val="0"/>
          <dgm:bulletEnabled val="1"/>
        </dgm:presLayoutVars>
      </dgm:prSet>
      <dgm:spPr/>
      <dgm:t>
        <a:bodyPr/>
        <a:lstStyle/>
        <a:p>
          <a:endParaRPr lang="fr-FR"/>
        </a:p>
      </dgm:t>
    </dgm:pt>
    <dgm:pt modelId="{DAC0F151-8956-43CE-8B1A-2BCB137721C7}" type="pres">
      <dgm:prSet presAssocID="{04450B14-A209-440D-AF21-1731AC96EDAB}" presName="desTx" presStyleLbl="alignAccFollowNode1" presStyleIdx="2" presStyleCnt="3">
        <dgm:presLayoutVars>
          <dgm:bulletEnabled val="1"/>
        </dgm:presLayoutVars>
      </dgm:prSet>
      <dgm:spPr/>
      <dgm:t>
        <a:bodyPr/>
        <a:lstStyle/>
        <a:p>
          <a:endParaRPr lang="fr-FR"/>
        </a:p>
      </dgm:t>
    </dgm:pt>
  </dgm:ptLst>
  <dgm:cxnLst>
    <dgm:cxn modelId="{6A2B8DD7-3952-4725-BDE0-B00DC539147F}" srcId="{04450B14-A209-440D-AF21-1731AC96EDAB}" destId="{29520E12-553A-4392-97AA-AC7CEA47B766}" srcOrd="0" destOrd="0" parTransId="{990E6324-884F-441B-9DC2-363A104171D8}" sibTransId="{150C369F-068A-4FC4-BA24-6A86A7963678}"/>
    <dgm:cxn modelId="{3E357B0D-803D-4C00-87CB-3BBB2E409F04}" type="presOf" srcId="{29520E12-553A-4392-97AA-AC7CEA47B766}" destId="{DAC0F151-8956-43CE-8B1A-2BCB137721C7}" srcOrd="0" destOrd="0" presId="urn:microsoft.com/office/officeart/2005/8/layout/hList1"/>
    <dgm:cxn modelId="{8F1A4323-96F3-4812-801C-038DCEBA7B47}" srcId="{FD34522E-E63D-4977-9E63-B9A8AFD0D70E}" destId="{04450B14-A209-440D-AF21-1731AC96EDAB}" srcOrd="2" destOrd="0" parTransId="{50A477D0-63F7-4014-B7F1-C9B1F0A56344}" sibTransId="{CEB0D8EB-B25F-4F58-8EC8-B9634C66490E}"/>
    <dgm:cxn modelId="{890B30E4-DB46-49E0-822B-4746E1D13C7D}" type="presOf" srcId="{FD34522E-E63D-4977-9E63-B9A8AFD0D70E}" destId="{77477C20-6D87-4BF9-938F-29263558D678}" srcOrd="0" destOrd="0" presId="urn:microsoft.com/office/officeart/2005/8/layout/hList1"/>
    <dgm:cxn modelId="{85890024-90CE-48B9-9AE2-6D44F5A86849}" type="presOf" srcId="{42ECC4AA-FA18-46FD-B831-6A393BA2A154}" destId="{9B5B4219-DA7A-4320-A882-079D9D1D8F1D}" srcOrd="0" destOrd="0" presId="urn:microsoft.com/office/officeart/2005/8/layout/hList1"/>
    <dgm:cxn modelId="{88142D8A-F04C-4478-9B16-314D469920AD}" srcId="{9033B616-BF3A-4184-9D6D-5AB90BBDFA17}" destId="{543AC2FC-E39D-4B85-99F7-CA05B1999EDE}" srcOrd="0" destOrd="0" parTransId="{6679B52E-C1FF-4EA8-833C-9E98A00DEACE}" sibTransId="{9D7476C9-1F52-46AA-96A0-4E5C59D75916}"/>
    <dgm:cxn modelId="{624EF8C2-0185-4E02-8F67-0CF81437EBC3}" srcId="{FD34522E-E63D-4977-9E63-B9A8AFD0D70E}" destId="{9033B616-BF3A-4184-9D6D-5AB90BBDFA17}" srcOrd="0" destOrd="0" parTransId="{AAEBEF88-8602-4819-BE49-B3DFE587D4D4}" sibTransId="{34CDC1EB-E9FB-4574-AB0D-1041BCE628B7}"/>
    <dgm:cxn modelId="{20ADCE4B-F898-41B3-BE54-311B217E4AB9}" srcId="{42ECC4AA-FA18-46FD-B831-6A393BA2A154}" destId="{35067B18-974D-4648-A655-278009118A9C}" srcOrd="0" destOrd="0" parTransId="{488FB1E3-1B71-4D94-B3A5-A58B1DDD8BC5}" sibTransId="{887F124B-1364-4E3B-996A-1C53F1B0C01B}"/>
    <dgm:cxn modelId="{D5DE38A9-1C6B-456C-88FD-398A2E7E400C}" type="presOf" srcId="{35067B18-974D-4648-A655-278009118A9C}" destId="{616BB263-6CC1-4189-B0B0-3B2D9100483B}" srcOrd="0" destOrd="0" presId="urn:microsoft.com/office/officeart/2005/8/layout/hList1"/>
    <dgm:cxn modelId="{BB37A83D-DF71-4A8F-9888-90E06FB5BF80}" type="presOf" srcId="{9033B616-BF3A-4184-9D6D-5AB90BBDFA17}" destId="{C8314CAB-45BB-4911-9F90-A6F684B056AF}" srcOrd="0" destOrd="0" presId="urn:microsoft.com/office/officeart/2005/8/layout/hList1"/>
    <dgm:cxn modelId="{B0336CA3-2DA8-41C5-8B41-E173EB88BF38}" type="presOf" srcId="{543AC2FC-E39D-4B85-99F7-CA05B1999EDE}" destId="{6C637C69-13CD-4BB7-9BFE-75B7E4BD5384}" srcOrd="0" destOrd="0" presId="urn:microsoft.com/office/officeart/2005/8/layout/hList1"/>
    <dgm:cxn modelId="{CD9CADF2-4DFC-431E-8BBA-A800532DA735}" type="presOf" srcId="{04450B14-A209-440D-AF21-1731AC96EDAB}" destId="{2C8634F2-75D3-4CD3-8698-B607DD366663}" srcOrd="0" destOrd="0" presId="urn:microsoft.com/office/officeart/2005/8/layout/hList1"/>
    <dgm:cxn modelId="{6B07F1E8-A99D-46A1-A981-A56689866690}" srcId="{FD34522E-E63D-4977-9E63-B9A8AFD0D70E}" destId="{42ECC4AA-FA18-46FD-B831-6A393BA2A154}" srcOrd="1" destOrd="0" parTransId="{6CB1F7BC-3BBA-4A99-9259-AA6FA5AF7269}" sibTransId="{3BF5E71F-0460-4EC0-B51D-58CD2CBD3AC9}"/>
    <dgm:cxn modelId="{906DD2CE-C9BA-4589-9542-5D7A15097D31}" type="presParOf" srcId="{77477C20-6D87-4BF9-938F-29263558D678}" destId="{BFAB31D4-E163-458D-B47C-78A36FE093F3}" srcOrd="0" destOrd="0" presId="urn:microsoft.com/office/officeart/2005/8/layout/hList1"/>
    <dgm:cxn modelId="{B4C9F08D-27CC-4054-A21C-5A7C998D2C77}" type="presParOf" srcId="{BFAB31D4-E163-458D-B47C-78A36FE093F3}" destId="{C8314CAB-45BB-4911-9F90-A6F684B056AF}" srcOrd="0" destOrd="0" presId="urn:microsoft.com/office/officeart/2005/8/layout/hList1"/>
    <dgm:cxn modelId="{C3E33319-2AA9-4C41-8C9F-14B59E2203CA}" type="presParOf" srcId="{BFAB31D4-E163-458D-B47C-78A36FE093F3}" destId="{6C637C69-13CD-4BB7-9BFE-75B7E4BD5384}" srcOrd="1" destOrd="0" presId="urn:microsoft.com/office/officeart/2005/8/layout/hList1"/>
    <dgm:cxn modelId="{EC28C0B2-9A3F-4D53-A338-58B45EA28FF3}" type="presParOf" srcId="{77477C20-6D87-4BF9-938F-29263558D678}" destId="{F2B1CDB5-C6F8-4BC8-A556-692DA2506C2F}" srcOrd="1" destOrd="0" presId="urn:microsoft.com/office/officeart/2005/8/layout/hList1"/>
    <dgm:cxn modelId="{96D693B1-64A6-405F-9731-CFECF655F292}" type="presParOf" srcId="{77477C20-6D87-4BF9-938F-29263558D678}" destId="{232E0888-9D87-4C20-8FAF-BA18C7A0D840}" srcOrd="2" destOrd="0" presId="urn:microsoft.com/office/officeart/2005/8/layout/hList1"/>
    <dgm:cxn modelId="{5026AA67-6217-4BD6-B452-EDEED1941506}" type="presParOf" srcId="{232E0888-9D87-4C20-8FAF-BA18C7A0D840}" destId="{9B5B4219-DA7A-4320-A882-079D9D1D8F1D}" srcOrd="0" destOrd="0" presId="urn:microsoft.com/office/officeart/2005/8/layout/hList1"/>
    <dgm:cxn modelId="{3E7E3A78-AF64-4C4D-8797-285BCA62EDCD}" type="presParOf" srcId="{232E0888-9D87-4C20-8FAF-BA18C7A0D840}" destId="{616BB263-6CC1-4189-B0B0-3B2D9100483B}" srcOrd="1" destOrd="0" presId="urn:microsoft.com/office/officeart/2005/8/layout/hList1"/>
    <dgm:cxn modelId="{DFEF5D73-4ABE-4BDE-93D8-D7B59A0D5AAD}" type="presParOf" srcId="{77477C20-6D87-4BF9-938F-29263558D678}" destId="{F48FF987-BD28-438D-BAF6-82F3593CB0FB}" srcOrd="3" destOrd="0" presId="urn:microsoft.com/office/officeart/2005/8/layout/hList1"/>
    <dgm:cxn modelId="{FCCE159B-9E00-49BA-A329-219119C4B873}" type="presParOf" srcId="{77477C20-6D87-4BF9-938F-29263558D678}" destId="{108B6DD8-49FB-4A4A-BA37-7F13DC7E71E8}" srcOrd="4" destOrd="0" presId="urn:microsoft.com/office/officeart/2005/8/layout/hList1"/>
    <dgm:cxn modelId="{920B1727-12E1-4B6E-BD81-167FA5663FE5}" type="presParOf" srcId="{108B6DD8-49FB-4A4A-BA37-7F13DC7E71E8}" destId="{2C8634F2-75D3-4CD3-8698-B607DD366663}" srcOrd="0" destOrd="0" presId="urn:microsoft.com/office/officeart/2005/8/layout/hList1"/>
    <dgm:cxn modelId="{27B1FDFB-F4EB-40FA-A746-5612647691ED}" type="presParOf" srcId="{108B6DD8-49FB-4A4A-BA37-7F13DC7E71E8}" destId="{DAC0F151-8956-43CE-8B1A-2BCB137721C7}" srcOrd="1" destOrd="0" presId="urn:microsoft.com/office/officeart/2005/8/layout/h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C074D2-49B7-4ACA-B25D-05212DC14BC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6B476A7-8B4E-45AF-931E-6367361F4DF2}">
      <dgm:prSet/>
      <dgm:spPr/>
      <dgm:t>
        <a:bodyPr/>
        <a:lstStyle/>
        <a:p>
          <a:pPr rtl="1"/>
          <a:r>
            <a:rPr lang="fr-FR" dirty="0"/>
            <a:t>يعرف "لالاند" الخطأ بكونه "حالة ذهنية أو فعل عقلي يعتبر صائبا ما هو خاطئ ، والعكس".</a:t>
          </a:r>
          <a:endParaRPr lang="en-US" dirty="0"/>
        </a:p>
      </dgm:t>
    </dgm:pt>
    <dgm:pt modelId="{6F9971F3-3CF2-4329-A070-1A06B8908FFD}" type="parTrans" cxnId="{41555E4D-CA24-45C4-9517-76B5FCE5EB0C}">
      <dgm:prSet/>
      <dgm:spPr/>
      <dgm:t>
        <a:bodyPr/>
        <a:lstStyle/>
        <a:p>
          <a:endParaRPr lang="en-US"/>
        </a:p>
      </dgm:t>
    </dgm:pt>
    <dgm:pt modelId="{5A95E733-BC2B-4922-AA97-C24C5ED06883}" type="sibTrans" cxnId="{41555E4D-CA24-45C4-9517-76B5FCE5EB0C}">
      <dgm:prSet/>
      <dgm:spPr/>
      <dgm:t>
        <a:bodyPr/>
        <a:lstStyle/>
        <a:p>
          <a:endParaRPr lang="en-US"/>
        </a:p>
      </dgm:t>
    </dgm:pt>
    <dgm:pt modelId="{2DE86F09-ED8A-4C0A-ADE5-11BFA7BDC582}">
      <dgm:prSet/>
      <dgm:spPr/>
      <dgm:t>
        <a:bodyPr/>
        <a:lstStyle/>
        <a:p>
          <a:pPr rtl="1"/>
          <a:r>
            <a:rPr lang="fr-FR" dirty="0" err="1"/>
            <a:t>ومن</a:t>
          </a:r>
          <a:r>
            <a:rPr lang="fr-FR" dirty="0"/>
            <a:t> </a:t>
          </a:r>
          <a:r>
            <a:rPr lang="fr-FR" dirty="0" err="1"/>
            <a:t>المنظور</a:t>
          </a:r>
          <a:r>
            <a:rPr lang="fr-FR" dirty="0"/>
            <a:t> </a:t>
          </a:r>
          <a:r>
            <a:rPr lang="fr-FR" dirty="0" err="1"/>
            <a:t>البيداغوجي</a:t>
          </a:r>
          <a:r>
            <a:rPr lang="fr-FR" dirty="0"/>
            <a:t> </a:t>
          </a:r>
          <a:r>
            <a:rPr lang="fr-FR" dirty="0" err="1"/>
            <a:t>فالخطأ</a:t>
          </a:r>
          <a:r>
            <a:rPr lang="fr-FR" dirty="0"/>
            <a:t> "</a:t>
          </a:r>
          <a:r>
            <a:rPr lang="fr-FR" dirty="0" err="1"/>
            <a:t>قصور</a:t>
          </a:r>
          <a:r>
            <a:rPr lang="fr-FR" dirty="0"/>
            <a:t> </a:t>
          </a:r>
          <a:r>
            <a:rPr lang="fr-FR" dirty="0" err="1"/>
            <a:t>لدى</a:t>
          </a:r>
          <a:r>
            <a:rPr lang="fr-FR" dirty="0"/>
            <a:t> </a:t>
          </a:r>
          <a:r>
            <a:rPr lang="fr-FR" dirty="0" err="1"/>
            <a:t>المتعلم</a:t>
          </a:r>
          <a:r>
            <a:rPr lang="fr-FR" dirty="0"/>
            <a:t> في </a:t>
          </a:r>
          <a:r>
            <a:rPr lang="fr-FR" dirty="0" err="1"/>
            <a:t>فهم</a:t>
          </a:r>
          <a:r>
            <a:rPr lang="fr-FR" dirty="0"/>
            <a:t> أو </a:t>
          </a:r>
          <a:r>
            <a:rPr lang="fr-FR" dirty="0" err="1"/>
            <a:t>استيعاب</a:t>
          </a:r>
          <a:r>
            <a:rPr lang="fr-FR" dirty="0"/>
            <a:t> </a:t>
          </a:r>
          <a:r>
            <a:rPr lang="fr-FR" dirty="0" err="1"/>
            <a:t>التعليمات</a:t>
          </a:r>
          <a:r>
            <a:rPr lang="fr-FR" dirty="0"/>
            <a:t> </a:t>
          </a:r>
          <a:r>
            <a:rPr lang="fr-FR" dirty="0" err="1"/>
            <a:t>المعطاة</a:t>
          </a:r>
          <a:r>
            <a:rPr lang="fr-FR" dirty="0"/>
            <a:t> </a:t>
          </a:r>
          <a:r>
            <a:rPr lang="fr-FR" dirty="0" err="1"/>
            <a:t>له</a:t>
          </a:r>
          <a:r>
            <a:rPr lang="fr-FR" dirty="0"/>
            <a:t> من </a:t>
          </a:r>
          <a:r>
            <a:rPr lang="fr-FR" dirty="0" err="1"/>
            <a:t>طرف</a:t>
          </a:r>
          <a:r>
            <a:rPr lang="fr-FR" dirty="0"/>
            <a:t> </a:t>
          </a:r>
          <a:r>
            <a:rPr lang="fr-FR" dirty="0" err="1"/>
            <a:t>المدرس</a:t>
          </a:r>
          <a:r>
            <a:rPr lang="fr-FR" dirty="0"/>
            <a:t> </a:t>
          </a:r>
          <a:r>
            <a:rPr lang="fr-FR" dirty="0" err="1"/>
            <a:t>يترجم</a:t>
          </a:r>
          <a:r>
            <a:rPr lang="fr-FR" dirty="0"/>
            <a:t> </a:t>
          </a:r>
          <a:r>
            <a:rPr lang="fr-FR" dirty="0" err="1"/>
            <a:t>سلوكيا</a:t>
          </a:r>
          <a:r>
            <a:rPr lang="fr-FR" dirty="0"/>
            <a:t> </a:t>
          </a:r>
          <a:r>
            <a:rPr lang="fr-FR" dirty="0" err="1"/>
            <a:t>بإعطاء</a:t>
          </a:r>
          <a:r>
            <a:rPr lang="fr-FR" dirty="0"/>
            <a:t> </a:t>
          </a:r>
          <a:r>
            <a:rPr lang="fr-FR" dirty="0" err="1"/>
            <a:t>معرفة</a:t>
          </a:r>
          <a:r>
            <a:rPr lang="fr-FR" dirty="0"/>
            <a:t> لا </a:t>
          </a:r>
          <a:r>
            <a:rPr lang="fr-FR" dirty="0" err="1"/>
            <a:t>تنسجم</a:t>
          </a:r>
          <a:r>
            <a:rPr lang="fr-FR" dirty="0"/>
            <a:t> </a:t>
          </a:r>
          <a:r>
            <a:rPr lang="fr-FR" dirty="0" err="1"/>
            <a:t>ومعايير</a:t>
          </a:r>
          <a:r>
            <a:rPr lang="fr-FR" dirty="0"/>
            <a:t> </a:t>
          </a:r>
          <a:r>
            <a:rPr lang="fr-FR" dirty="0" err="1"/>
            <a:t>القبول</a:t>
          </a:r>
          <a:r>
            <a:rPr lang="fr-FR" dirty="0"/>
            <a:t> </a:t>
          </a:r>
          <a:r>
            <a:rPr lang="fr-FR" dirty="0" err="1"/>
            <a:t>المرتقبة</a:t>
          </a:r>
          <a:r>
            <a:rPr lang="fr-FR" dirty="0"/>
            <a:t>".</a:t>
          </a:r>
          <a:endParaRPr lang="en-US" dirty="0"/>
        </a:p>
      </dgm:t>
    </dgm:pt>
    <dgm:pt modelId="{370DA252-6DF6-448F-B7F5-D1EC2CC31C48}" type="parTrans" cxnId="{BAB623E5-96C5-4109-AA34-FD90F6B36D04}">
      <dgm:prSet/>
      <dgm:spPr/>
      <dgm:t>
        <a:bodyPr/>
        <a:lstStyle/>
        <a:p>
          <a:endParaRPr lang="en-US"/>
        </a:p>
      </dgm:t>
    </dgm:pt>
    <dgm:pt modelId="{7896F3B4-0643-43FB-80CE-DD7AEA98BB65}" type="sibTrans" cxnId="{BAB623E5-96C5-4109-AA34-FD90F6B36D04}">
      <dgm:prSet/>
      <dgm:spPr/>
      <dgm:t>
        <a:bodyPr/>
        <a:lstStyle/>
        <a:p>
          <a:endParaRPr lang="en-US"/>
        </a:p>
      </dgm:t>
    </dgm:pt>
    <dgm:pt modelId="{F6776D2D-B758-42A7-8F17-0E4FA156CC3E}" type="pres">
      <dgm:prSet presAssocID="{43C074D2-49B7-4ACA-B25D-05212DC14BC3}" presName="hierChild1" presStyleCnt="0">
        <dgm:presLayoutVars>
          <dgm:chPref val="1"/>
          <dgm:dir/>
          <dgm:animOne val="branch"/>
          <dgm:animLvl val="lvl"/>
          <dgm:resizeHandles/>
        </dgm:presLayoutVars>
      </dgm:prSet>
      <dgm:spPr/>
      <dgm:t>
        <a:bodyPr/>
        <a:lstStyle/>
        <a:p>
          <a:endParaRPr lang="fr-FR"/>
        </a:p>
      </dgm:t>
    </dgm:pt>
    <dgm:pt modelId="{0F17E62B-DF96-421E-94FD-62C149CA9566}" type="pres">
      <dgm:prSet presAssocID="{66B476A7-8B4E-45AF-931E-6367361F4DF2}" presName="hierRoot1" presStyleCnt="0"/>
      <dgm:spPr/>
    </dgm:pt>
    <dgm:pt modelId="{AF561778-EA3D-40D7-A5B4-6C077B075CD0}" type="pres">
      <dgm:prSet presAssocID="{66B476A7-8B4E-45AF-931E-6367361F4DF2}" presName="composite" presStyleCnt="0"/>
      <dgm:spPr/>
    </dgm:pt>
    <dgm:pt modelId="{72F19BE1-2C9F-4F82-93C0-B29782D59249}" type="pres">
      <dgm:prSet presAssocID="{66B476A7-8B4E-45AF-931E-6367361F4DF2}" presName="background" presStyleLbl="node0" presStyleIdx="0" presStyleCnt="2"/>
      <dgm:spPr/>
    </dgm:pt>
    <dgm:pt modelId="{722913FE-2AD4-4B0C-A9C3-431036B7741F}" type="pres">
      <dgm:prSet presAssocID="{66B476A7-8B4E-45AF-931E-6367361F4DF2}" presName="text" presStyleLbl="fgAcc0" presStyleIdx="0" presStyleCnt="2">
        <dgm:presLayoutVars>
          <dgm:chPref val="3"/>
        </dgm:presLayoutVars>
      </dgm:prSet>
      <dgm:spPr/>
      <dgm:t>
        <a:bodyPr/>
        <a:lstStyle/>
        <a:p>
          <a:endParaRPr lang="fr-FR"/>
        </a:p>
      </dgm:t>
    </dgm:pt>
    <dgm:pt modelId="{F895AF3E-A204-4C07-97EB-5D4AEBF3B672}" type="pres">
      <dgm:prSet presAssocID="{66B476A7-8B4E-45AF-931E-6367361F4DF2}" presName="hierChild2" presStyleCnt="0"/>
      <dgm:spPr/>
    </dgm:pt>
    <dgm:pt modelId="{E040A76B-D81C-46BF-B25C-5E2926EB0CBA}" type="pres">
      <dgm:prSet presAssocID="{2DE86F09-ED8A-4C0A-ADE5-11BFA7BDC582}" presName="hierRoot1" presStyleCnt="0"/>
      <dgm:spPr/>
    </dgm:pt>
    <dgm:pt modelId="{4D68131A-9999-4AE3-A4E5-7CC878142D7A}" type="pres">
      <dgm:prSet presAssocID="{2DE86F09-ED8A-4C0A-ADE5-11BFA7BDC582}" presName="composite" presStyleCnt="0"/>
      <dgm:spPr/>
    </dgm:pt>
    <dgm:pt modelId="{99C2A920-23EA-4CEF-9C0A-C51A6868BB1D}" type="pres">
      <dgm:prSet presAssocID="{2DE86F09-ED8A-4C0A-ADE5-11BFA7BDC582}" presName="background" presStyleLbl="node0" presStyleIdx="1" presStyleCnt="2"/>
      <dgm:spPr/>
    </dgm:pt>
    <dgm:pt modelId="{23A866BC-EA30-4904-B179-D26B1217F34C}" type="pres">
      <dgm:prSet presAssocID="{2DE86F09-ED8A-4C0A-ADE5-11BFA7BDC582}" presName="text" presStyleLbl="fgAcc0" presStyleIdx="1" presStyleCnt="2">
        <dgm:presLayoutVars>
          <dgm:chPref val="3"/>
        </dgm:presLayoutVars>
      </dgm:prSet>
      <dgm:spPr/>
      <dgm:t>
        <a:bodyPr/>
        <a:lstStyle/>
        <a:p>
          <a:endParaRPr lang="fr-FR"/>
        </a:p>
      </dgm:t>
    </dgm:pt>
    <dgm:pt modelId="{47D1CA98-2692-493F-BE03-BCF1AF4CF523}" type="pres">
      <dgm:prSet presAssocID="{2DE86F09-ED8A-4C0A-ADE5-11BFA7BDC582}" presName="hierChild2" presStyleCnt="0"/>
      <dgm:spPr/>
    </dgm:pt>
  </dgm:ptLst>
  <dgm:cxnLst>
    <dgm:cxn modelId="{BAB623E5-96C5-4109-AA34-FD90F6B36D04}" srcId="{43C074D2-49B7-4ACA-B25D-05212DC14BC3}" destId="{2DE86F09-ED8A-4C0A-ADE5-11BFA7BDC582}" srcOrd="1" destOrd="0" parTransId="{370DA252-6DF6-448F-B7F5-D1EC2CC31C48}" sibTransId="{7896F3B4-0643-43FB-80CE-DD7AEA98BB65}"/>
    <dgm:cxn modelId="{41555E4D-CA24-45C4-9517-76B5FCE5EB0C}" srcId="{43C074D2-49B7-4ACA-B25D-05212DC14BC3}" destId="{66B476A7-8B4E-45AF-931E-6367361F4DF2}" srcOrd="0" destOrd="0" parTransId="{6F9971F3-3CF2-4329-A070-1A06B8908FFD}" sibTransId="{5A95E733-BC2B-4922-AA97-C24C5ED06883}"/>
    <dgm:cxn modelId="{83349890-0F37-4AFD-82D0-6425D7AEB455}" type="presOf" srcId="{66B476A7-8B4E-45AF-931E-6367361F4DF2}" destId="{722913FE-2AD4-4B0C-A9C3-431036B7741F}" srcOrd="0" destOrd="0" presId="urn:microsoft.com/office/officeart/2005/8/layout/hierarchy1"/>
    <dgm:cxn modelId="{B4847BAD-A4ED-4EAF-BA89-23F4CF895CCA}" type="presOf" srcId="{43C074D2-49B7-4ACA-B25D-05212DC14BC3}" destId="{F6776D2D-B758-42A7-8F17-0E4FA156CC3E}" srcOrd="0" destOrd="0" presId="urn:microsoft.com/office/officeart/2005/8/layout/hierarchy1"/>
    <dgm:cxn modelId="{B0650CCF-F598-4679-8C23-D5021F977B6D}" type="presOf" srcId="{2DE86F09-ED8A-4C0A-ADE5-11BFA7BDC582}" destId="{23A866BC-EA30-4904-B179-D26B1217F34C}" srcOrd="0" destOrd="0" presId="urn:microsoft.com/office/officeart/2005/8/layout/hierarchy1"/>
    <dgm:cxn modelId="{473529D8-21BB-4AB6-9FDF-A73F1B9DD47E}" type="presParOf" srcId="{F6776D2D-B758-42A7-8F17-0E4FA156CC3E}" destId="{0F17E62B-DF96-421E-94FD-62C149CA9566}" srcOrd="0" destOrd="0" presId="urn:microsoft.com/office/officeart/2005/8/layout/hierarchy1"/>
    <dgm:cxn modelId="{7F64BEF5-94C7-4C0F-A650-8BC431081988}" type="presParOf" srcId="{0F17E62B-DF96-421E-94FD-62C149CA9566}" destId="{AF561778-EA3D-40D7-A5B4-6C077B075CD0}" srcOrd="0" destOrd="0" presId="urn:microsoft.com/office/officeart/2005/8/layout/hierarchy1"/>
    <dgm:cxn modelId="{264D0BFC-82C5-4F8A-B336-C9C0E655565A}" type="presParOf" srcId="{AF561778-EA3D-40D7-A5B4-6C077B075CD0}" destId="{72F19BE1-2C9F-4F82-93C0-B29782D59249}" srcOrd="0" destOrd="0" presId="urn:microsoft.com/office/officeart/2005/8/layout/hierarchy1"/>
    <dgm:cxn modelId="{D3B5F6FF-B031-4BC7-88C5-F3E83F6DF443}" type="presParOf" srcId="{AF561778-EA3D-40D7-A5B4-6C077B075CD0}" destId="{722913FE-2AD4-4B0C-A9C3-431036B7741F}" srcOrd="1" destOrd="0" presId="urn:microsoft.com/office/officeart/2005/8/layout/hierarchy1"/>
    <dgm:cxn modelId="{2497DC49-5C28-44A0-8B9B-D36891F32A83}" type="presParOf" srcId="{0F17E62B-DF96-421E-94FD-62C149CA9566}" destId="{F895AF3E-A204-4C07-97EB-5D4AEBF3B672}" srcOrd="1" destOrd="0" presId="urn:microsoft.com/office/officeart/2005/8/layout/hierarchy1"/>
    <dgm:cxn modelId="{771E3F03-98DB-4EE9-9C21-6AF5C3835742}" type="presParOf" srcId="{F6776D2D-B758-42A7-8F17-0E4FA156CC3E}" destId="{E040A76B-D81C-46BF-B25C-5E2926EB0CBA}" srcOrd="1" destOrd="0" presId="urn:microsoft.com/office/officeart/2005/8/layout/hierarchy1"/>
    <dgm:cxn modelId="{1CC5CD80-CB2F-473F-A4DF-1A6B22CD9BDC}" type="presParOf" srcId="{E040A76B-D81C-46BF-B25C-5E2926EB0CBA}" destId="{4D68131A-9999-4AE3-A4E5-7CC878142D7A}" srcOrd="0" destOrd="0" presId="urn:microsoft.com/office/officeart/2005/8/layout/hierarchy1"/>
    <dgm:cxn modelId="{BF568484-7A1E-4151-BEAD-D2779601C14B}" type="presParOf" srcId="{4D68131A-9999-4AE3-A4E5-7CC878142D7A}" destId="{99C2A920-23EA-4CEF-9C0A-C51A6868BB1D}" srcOrd="0" destOrd="0" presId="urn:microsoft.com/office/officeart/2005/8/layout/hierarchy1"/>
    <dgm:cxn modelId="{1B2E80A4-D234-46C1-9E31-E3C818F952E5}" type="presParOf" srcId="{4D68131A-9999-4AE3-A4E5-7CC878142D7A}" destId="{23A866BC-EA30-4904-B179-D26B1217F34C}" srcOrd="1" destOrd="0" presId="urn:microsoft.com/office/officeart/2005/8/layout/hierarchy1"/>
    <dgm:cxn modelId="{D2A3E369-FEC3-4D5C-B3CF-584DD3E71607}" type="presParOf" srcId="{E040A76B-D81C-46BF-B25C-5E2926EB0CBA}" destId="{47D1CA98-2692-493F-BE03-BCF1AF4CF523}"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00D2FA-E630-447E-901C-AB009166E354}"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2F8A7576-561D-40C6-8C5F-C4D3EB37EDAD}">
      <dgm:prSet/>
      <dgm:spPr/>
      <dgm:t>
        <a:bodyPr/>
        <a:lstStyle/>
        <a:p>
          <a:r>
            <a:rPr lang="fr-FR"/>
            <a:t>Organiser le franchissement consiste à proposer une situation susceptible d'évoluer et de faire évoluer l'élève selon une dialectique convenable .</a:t>
          </a:r>
          <a:endParaRPr lang="en-US"/>
        </a:p>
      </dgm:t>
    </dgm:pt>
    <dgm:pt modelId="{46733EF4-0EE3-4D94-B871-11E2A170256F}" type="parTrans" cxnId="{2DFE62C6-08C6-4CE6-8A0F-A56E4AD1DEDF}">
      <dgm:prSet/>
      <dgm:spPr/>
      <dgm:t>
        <a:bodyPr/>
        <a:lstStyle/>
        <a:p>
          <a:endParaRPr lang="en-US"/>
        </a:p>
      </dgm:t>
    </dgm:pt>
    <dgm:pt modelId="{E5D8F08C-074C-4F26-862C-319FC3983142}" type="sibTrans" cxnId="{2DFE62C6-08C6-4CE6-8A0F-A56E4AD1DEDF}">
      <dgm:prSet/>
      <dgm:spPr/>
      <dgm:t>
        <a:bodyPr/>
        <a:lstStyle/>
        <a:p>
          <a:endParaRPr lang="en-US"/>
        </a:p>
      </dgm:t>
    </dgm:pt>
    <dgm:pt modelId="{FB622B19-74C2-4EFD-B3AC-65E18D5A7600}">
      <dgm:prSet/>
      <dgm:spPr/>
      <dgm:t>
        <a:bodyPr/>
        <a:lstStyle/>
        <a:p>
          <a:r>
            <a:rPr lang="fr-FR"/>
            <a:t>Il faut un flux suffisant de situations nouvelles inasimibables pour lui , qui vont les déstabiliser , les rendre efficace , inutile , faux , qui vont rendre nécessaire la reprise ou le rejet , l'oubli...</a:t>
          </a:r>
          <a:endParaRPr lang="en-US"/>
        </a:p>
      </dgm:t>
    </dgm:pt>
    <dgm:pt modelId="{294AD4D0-B78E-46AA-8FBE-282D79D42F78}" type="parTrans" cxnId="{2FC59199-B36B-4152-8E20-CE3F267CAA41}">
      <dgm:prSet/>
      <dgm:spPr/>
      <dgm:t>
        <a:bodyPr/>
        <a:lstStyle/>
        <a:p>
          <a:endParaRPr lang="en-US"/>
        </a:p>
      </dgm:t>
    </dgm:pt>
    <dgm:pt modelId="{3BDEA2C6-B7E5-43E3-95C7-731AACC986CF}" type="sibTrans" cxnId="{2FC59199-B36B-4152-8E20-CE3F267CAA41}">
      <dgm:prSet/>
      <dgm:spPr/>
      <dgm:t>
        <a:bodyPr/>
        <a:lstStyle/>
        <a:p>
          <a:endParaRPr lang="en-US"/>
        </a:p>
      </dgm:t>
    </dgm:pt>
    <dgm:pt modelId="{B4623177-4AF3-474A-A853-8EF74927BEDE}">
      <dgm:prSet/>
      <dgm:spPr/>
      <dgm:t>
        <a:bodyPr/>
        <a:lstStyle/>
        <a:p>
          <a:r>
            <a:rPr lang="fr-FR"/>
            <a:t>Le franchissement d'un obstacle exige un travail de meme nature que la mise en place d'une connaissance , c'est à dire des interactions repetées ,dialectique de l'élève avec l'objet de sa connaissance.</a:t>
          </a:r>
          <a:endParaRPr lang="en-US"/>
        </a:p>
      </dgm:t>
    </dgm:pt>
    <dgm:pt modelId="{0B29E625-BFFC-4EB2-9B22-6286EBC66331}" type="parTrans" cxnId="{BD6C05AF-AEDD-40C9-8F9E-9821AB4C9F59}">
      <dgm:prSet/>
      <dgm:spPr/>
      <dgm:t>
        <a:bodyPr/>
        <a:lstStyle/>
        <a:p>
          <a:endParaRPr lang="en-US"/>
        </a:p>
      </dgm:t>
    </dgm:pt>
    <dgm:pt modelId="{3CEFD06B-EB00-4D02-95B0-5E7C7592B152}" type="sibTrans" cxnId="{BD6C05AF-AEDD-40C9-8F9E-9821AB4C9F59}">
      <dgm:prSet/>
      <dgm:spPr/>
      <dgm:t>
        <a:bodyPr/>
        <a:lstStyle/>
        <a:p>
          <a:endParaRPr lang="en-US"/>
        </a:p>
      </dgm:t>
    </dgm:pt>
    <dgm:pt modelId="{66C94FF7-1116-45D1-8D54-76CCAD81EA42}">
      <dgm:prSet/>
      <dgm:spPr/>
      <dgm:t>
        <a:bodyPr/>
        <a:lstStyle/>
        <a:p>
          <a:r>
            <a:rPr lang="fr-FR"/>
            <a:t>La vraie situation est cette qui permet cette dialectique et la motive </a:t>
          </a:r>
          <a:endParaRPr lang="en-US"/>
        </a:p>
      </dgm:t>
    </dgm:pt>
    <dgm:pt modelId="{8E001B94-404C-4840-B1E7-758658D0ADF9}" type="parTrans" cxnId="{FAFA16E6-A3D6-4925-9949-5795CB34B032}">
      <dgm:prSet/>
      <dgm:spPr/>
      <dgm:t>
        <a:bodyPr/>
        <a:lstStyle/>
        <a:p>
          <a:endParaRPr lang="en-US"/>
        </a:p>
      </dgm:t>
    </dgm:pt>
    <dgm:pt modelId="{00E6BB76-3EA4-4657-B022-3E53F9E37E95}" type="sibTrans" cxnId="{FAFA16E6-A3D6-4925-9949-5795CB34B032}">
      <dgm:prSet/>
      <dgm:spPr/>
      <dgm:t>
        <a:bodyPr/>
        <a:lstStyle/>
        <a:p>
          <a:endParaRPr lang="en-US"/>
        </a:p>
      </dgm:t>
    </dgm:pt>
    <dgm:pt modelId="{EE62C903-2AA5-4113-ABC4-5197FDD983DC}" type="pres">
      <dgm:prSet presAssocID="{CF00D2FA-E630-447E-901C-AB009166E354}" presName="vert0" presStyleCnt="0">
        <dgm:presLayoutVars>
          <dgm:dir/>
          <dgm:animOne val="branch"/>
          <dgm:animLvl val="lvl"/>
        </dgm:presLayoutVars>
      </dgm:prSet>
      <dgm:spPr/>
      <dgm:t>
        <a:bodyPr/>
        <a:lstStyle/>
        <a:p>
          <a:endParaRPr lang="fr-FR"/>
        </a:p>
      </dgm:t>
    </dgm:pt>
    <dgm:pt modelId="{9D6DE34D-9512-484A-B15C-24D443AC66C8}" type="pres">
      <dgm:prSet presAssocID="{2F8A7576-561D-40C6-8C5F-C4D3EB37EDAD}" presName="thickLine" presStyleLbl="alignNode1" presStyleIdx="0" presStyleCnt="4"/>
      <dgm:spPr/>
    </dgm:pt>
    <dgm:pt modelId="{8AEEBB0F-21C1-4F96-B090-270925891BC2}" type="pres">
      <dgm:prSet presAssocID="{2F8A7576-561D-40C6-8C5F-C4D3EB37EDAD}" presName="horz1" presStyleCnt="0"/>
      <dgm:spPr/>
    </dgm:pt>
    <dgm:pt modelId="{56D11123-3E08-4856-85A5-B876C6004D12}" type="pres">
      <dgm:prSet presAssocID="{2F8A7576-561D-40C6-8C5F-C4D3EB37EDAD}" presName="tx1" presStyleLbl="revTx" presStyleIdx="0" presStyleCnt="4"/>
      <dgm:spPr/>
      <dgm:t>
        <a:bodyPr/>
        <a:lstStyle/>
        <a:p>
          <a:endParaRPr lang="fr-FR"/>
        </a:p>
      </dgm:t>
    </dgm:pt>
    <dgm:pt modelId="{F3610FBC-3D43-482D-BC81-11FC908D9A85}" type="pres">
      <dgm:prSet presAssocID="{2F8A7576-561D-40C6-8C5F-C4D3EB37EDAD}" presName="vert1" presStyleCnt="0"/>
      <dgm:spPr/>
    </dgm:pt>
    <dgm:pt modelId="{2DEF1B0B-ED3E-4191-8A8D-7CB451C96D51}" type="pres">
      <dgm:prSet presAssocID="{FB622B19-74C2-4EFD-B3AC-65E18D5A7600}" presName="thickLine" presStyleLbl="alignNode1" presStyleIdx="1" presStyleCnt="4"/>
      <dgm:spPr/>
    </dgm:pt>
    <dgm:pt modelId="{7AF93647-7125-40EA-B0E5-7786C6D94E2F}" type="pres">
      <dgm:prSet presAssocID="{FB622B19-74C2-4EFD-B3AC-65E18D5A7600}" presName="horz1" presStyleCnt="0"/>
      <dgm:spPr/>
    </dgm:pt>
    <dgm:pt modelId="{6F4799EC-46C5-48F4-A345-FA8221C6DB86}" type="pres">
      <dgm:prSet presAssocID="{FB622B19-74C2-4EFD-B3AC-65E18D5A7600}" presName="tx1" presStyleLbl="revTx" presStyleIdx="1" presStyleCnt="4"/>
      <dgm:spPr/>
      <dgm:t>
        <a:bodyPr/>
        <a:lstStyle/>
        <a:p>
          <a:endParaRPr lang="fr-FR"/>
        </a:p>
      </dgm:t>
    </dgm:pt>
    <dgm:pt modelId="{DC0E38A6-2C5E-4137-8145-FC7233F248E0}" type="pres">
      <dgm:prSet presAssocID="{FB622B19-74C2-4EFD-B3AC-65E18D5A7600}" presName="vert1" presStyleCnt="0"/>
      <dgm:spPr/>
    </dgm:pt>
    <dgm:pt modelId="{8561BCC6-A3CF-475C-9375-6F6206860332}" type="pres">
      <dgm:prSet presAssocID="{B4623177-4AF3-474A-A853-8EF74927BEDE}" presName="thickLine" presStyleLbl="alignNode1" presStyleIdx="2" presStyleCnt="4"/>
      <dgm:spPr/>
    </dgm:pt>
    <dgm:pt modelId="{209A04A6-592B-4EAF-94E5-D82BD8270AAE}" type="pres">
      <dgm:prSet presAssocID="{B4623177-4AF3-474A-A853-8EF74927BEDE}" presName="horz1" presStyleCnt="0"/>
      <dgm:spPr/>
    </dgm:pt>
    <dgm:pt modelId="{C7CA871B-634F-43C3-9D39-0CD49C10F8BC}" type="pres">
      <dgm:prSet presAssocID="{B4623177-4AF3-474A-A853-8EF74927BEDE}" presName="tx1" presStyleLbl="revTx" presStyleIdx="2" presStyleCnt="4"/>
      <dgm:spPr/>
      <dgm:t>
        <a:bodyPr/>
        <a:lstStyle/>
        <a:p>
          <a:endParaRPr lang="fr-FR"/>
        </a:p>
      </dgm:t>
    </dgm:pt>
    <dgm:pt modelId="{E77D2479-71D3-4793-AD1E-9F4487D8CFEA}" type="pres">
      <dgm:prSet presAssocID="{B4623177-4AF3-474A-A853-8EF74927BEDE}" presName="vert1" presStyleCnt="0"/>
      <dgm:spPr/>
    </dgm:pt>
    <dgm:pt modelId="{7DC77055-D93A-49BC-AAF2-2BD3BBAA0733}" type="pres">
      <dgm:prSet presAssocID="{66C94FF7-1116-45D1-8D54-76CCAD81EA42}" presName="thickLine" presStyleLbl="alignNode1" presStyleIdx="3" presStyleCnt="4"/>
      <dgm:spPr/>
    </dgm:pt>
    <dgm:pt modelId="{0A7C68EC-2083-45B3-AA59-025D423E7C26}" type="pres">
      <dgm:prSet presAssocID="{66C94FF7-1116-45D1-8D54-76CCAD81EA42}" presName="horz1" presStyleCnt="0"/>
      <dgm:spPr/>
    </dgm:pt>
    <dgm:pt modelId="{75EEDDBA-DFEF-44AE-9017-6794C608F9F7}" type="pres">
      <dgm:prSet presAssocID="{66C94FF7-1116-45D1-8D54-76CCAD81EA42}" presName="tx1" presStyleLbl="revTx" presStyleIdx="3" presStyleCnt="4"/>
      <dgm:spPr/>
      <dgm:t>
        <a:bodyPr/>
        <a:lstStyle/>
        <a:p>
          <a:endParaRPr lang="fr-FR"/>
        </a:p>
      </dgm:t>
    </dgm:pt>
    <dgm:pt modelId="{4D4B0DF1-691A-473E-BDD6-206A5BE0C0E5}" type="pres">
      <dgm:prSet presAssocID="{66C94FF7-1116-45D1-8D54-76CCAD81EA42}" presName="vert1" presStyleCnt="0"/>
      <dgm:spPr/>
    </dgm:pt>
  </dgm:ptLst>
  <dgm:cxnLst>
    <dgm:cxn modelId="{49EF667F-D2CE-4A32-B873-AD8D3DF59FA4}" type="presOf" srcId="{2F8A7576-561D-40C6-8C5F-C4D3EB37EDAD}" destId="{56D11123-3E08-4856-85A5-B876C6004D12}" srcOrd="0" destOrd="0" presId="urn:microsoft.com/office/officeart/2008/layout/LinedList"/>
    <dgm:cxn modelId="{0A0DDA58-0DA7-48A3-88AD-0CCB012B43C0}" type="presOf" srcId="{B4623177-4AF3-474A-A853-8EF74927BEDE}" destId="{C7CA871B-634F-43C3-9D39-0CD49C10F8BC}" srcOrd="0" destOrd="0" presId="urn:microsoft.com/office/officeart/2008/layout/LinedList"/>
    <dgm:cxn modelId="{3BC64AF6-1A78-4934-A631-8AC5B51E7D6D}" type="presOf" srcId="{CF00D2FA-E630-447E-901C-AB009166E354}" destId="{EE62C903-2AA5-4113-ABC4-5197FDD983DC}" srcOrd="0" destOrd="0" presId="urn:microsoft.com/office/officeart/2008/layout/LinedList"/>
    <dgm:cxn modelId="{FAFA16E6-A3D6-4925-9949-5795CB34B032}" srcId="{CF00D2FA-E630-447E-901C-AB009166E354}" destId="{66C94FF7-1116-45D1-8D54-76CCAD81EA42}" srcOrd="3" destOrd="0" parTransId="{8E001B94-404C-4840-B1E7-758658D0ADF9}" sibTransId="{00E6BB76-3EA4-4657-B022-3E53F9E37E95}"/>
    <dgm:cxn modelId="{BD6C05AF-AEDD-40C9-8F9E-9821AB4C9F59}" srcId="{CF00D2FA-E630-447E-901C-AB009166E354}" destId="{B4623177-4AF3-474A-A853-8EF74927BEDE}" srcOrd="2" destOrd="0" parTransId="{0B29E625-BFFC-4EB2-9B22-6286EBC66331}" sibTransId="{3CEFD06B-EB00-4D02-95B0-5E7C7592B152}"/>
    <dgm:cxn modelId="{9E52D5EB-48A5-4484-A5F4-F8A139736420}" type="presOf" srcId="{FB622B19-74C2-4EFD-B3AC-65E18D5A7600}" destId="{6F4799EC-46C5-48F4-A345-FA8221C6DB86}" srcOrd="0" destOrd="0" presId="urn:microsoft.com/office/officeart/2008/layout/LinedList"/>
    <dgm:cxn modelId="{2DFE62C6-08C6-4CE6-8A0F-A56E4AD1DEDF}" srcId="{CF00D2FA-E630-447E-901C-AB009166E354}" destId="{2F8A7576-561D-40C6-8C5F-C4D3EB37EDAD}" srcOrd="0" destOrd="0" parTransId="{46733EF4-0EE3-4D94-B871-11E2A170256F}" sibTransId="{E5D8F08C-074C-4F26-862C-319FC3983142}"/>
    <dgm:cxn modelId="{061FE22F-3630-414A-BBA9-F08C25AD2E77}" type="presOf" srcId="{66C94FF7-1116-45D1-8D54-76CCAD81EA42}" destId="{75EEDDBA-DFEF-44AE-9017-6794C608F9F7}" srcOrd="0" destOrd="0" presId="urn:microsoft.com/office/officeart/2008/layout/LinedList"/>
    <dgm:cxn modelId="{2FC59199-B36B-4152-8E20-CE3F267CAA41}" srcId="{CF00D2FA-E630-447E-901C-AB009166E354}" destId="{FB622B19-74C2-4EFD-B3AC-65E18D5A7600}" srcOrd="1" destOrd="0" parTransId="{294AD4D0-B78E-46AA-8FBE-282D79D42F78}" sibTransId="{3BDEA2C6-B7E5-43E3-95C7-731AACC986CF}"/>
    <dgm:cxn modelId="{88DE3054-9EA1-4786-ACC2-603FD8797AE4}" type="presParOf" srcId="{EE62C903-2AA5-4113-ABC4-5197FDD983DC}" destId="{9D6DE34D-9512-484A-B15C-24D443AC66C8}" srcOrd="0" destOrd="0" presId="urn:microsoft.com/office/officeart/2008/layout/LinedList"/>
    <dgm:cxn modelId="{CECDE4FA-9ABF-4FDA-9873-AA6BB503A428}" type="presParOf" srcId="{EE62C903-2AA5-4113-ABC4-5197FDD983DC}" destId="{8AEEBB0F-21C1-4F96-B090-270925891BC2}" srcOrd="1" destOrd="0" presId="urn:microsoft.com/office/officeart/2008/layout/LinedList"/>
    <dgm:cxn modelId="{4C38E7F7-A443-4A4E-91C5-FBC877376691}" type="presParOf" srcId="{8AEEBB0F-21C1-4F96-B090-270925891BC2}" destId="{56D11123-3E08-4856-85A5-B876C6004D12}" srcOrd="0" destOrd="0" presId="urn:microsoft.com/office/officeart/2008/layout/LinedList"/>
    <dgm:cxn modelId="{1EA96CC0-D753-4B3F-928E-2CB4D94AA936}" type="presParOf" srcId="{8AEEBB0F-21C1-4F96-B090-270925891BC2}" destId="{F3610FBC-3D43-482D-BC81-11FC908D9A85}" srcOrd="1" destOrd="0" presId="urn:microsoft.com/office/officeart/2008/layout/LinedList"/>
    <dgm:cxn modelId="{59C2E067-FA6C-43E1-B774-EAF2675B4801}" type="presParOf" srcId="{EE62C903-2AA5-4113-ABC4-5197FDD983DC}" destId="{2DEF1B0B-ED3E-4191-8A8D-7CB451C96D51}" srcOrd="2" destOrd="0" presId="urn:microsoft.com/office/officeart/2008/layout/LinedList"/>
    <dgm:cxn modelId="{ABDEAAF0-A290-4971-B9B9-FEE18929F77F}" type="presParOf" srcId="{EE62C903-2AA5-4113-ABC4-5197FDD983DC}" destId="{7AF93647-7125-40EA-B0E5-7786C6D94E2F}" srcOrd="3" destOrd="0" presId="urn:microsoft.com/office/officeart/2008/layout/LinedList"/>
    <dgm:cxn modelId="{0E7833CA-3114-487A-9A3A-CD4BAAF6D77F}" type="presParOf" srcId="{7AF93647-7125-40EA-B0E5-7786C6D94E2F}" destId="{6F4799EC-46C5-48F4-A345-FA8221C6DB86}" srcOrd="0" destOrd="0" presId="urn:microsoft.com/office/officeart/2008/layout/LinedList"/>
    <dgm:cxn modelId="{EFAE9A0B-FB3E-4B1F-B6F0-D04A8D6A9EC8}" type="presParOf" srcId="{7AF93647-7125-40EA-B0E5-7786C6D94E2F}" destId="{DC0E38A6-2C5E-4137-8145-FC7233F248E0}" srcOrd="1" destOrd="0" presId="urn:microsoft.com/office/officeart/2008/layout/LinedList"/>
    <dgm:cxn modelId="{305BC343-C595-48F0-BF3D-8A9757CA7DA4}" type="presParOf" srcId="{EE62C903-2AA5-4113-ABC4-5197FDD983DC}" destId="{8561BCC6-A3CF-475C-9375-6F6206860332}" srcOrd="4" destOrd="0" presId="urn:microsoft.com/office/officeart/2008/layout/LinedList"/>
    <dgm:cxn modelId="{84DCE529-0455-47AD-B494-F1EB1A8BAC18}" type="presParOf" srcId="{EE62C903-2AA5-4113-ABC4-5197FDD983DC}" destId="{209A04A6-592B-4EAF-94E5-D82BD8270AAE}" srcOrd="5" destOrd="0" presId="urn:microsoft.com/office/officeart/2008/layout/LinedList"/>
    <dgm:cxn modelId="{2B06CEB7-3EDB-44D8-9C2F-EF3763B3BFF0}" type="presParOf" srcId="{209A04A6-592B-4EAF-94E5-D82BD8270AAE}" destId="{C7CA871B-634F-43C3-9D39-0CD49C10F8BC}" srcOrd="0" destOrd="0" presId="urn:microsoft.com/office/officeart/2008/layout/LinedList"/>
    <dgm:cxn modelId="{3704AFCF-32C2-45B8-9BA0-92E7A7FB78E0}" type="presParOf" srcId="{209A04A6-592B-4EAF-94E5-D82BD8270AAE}" destId="{E77D2479-71D3-4793-AD1E-9F4487D8CFEA}" srcOrd="1" destOrd="0" presId="urn:microsoft.com/office/officeart/2008/layout/LinedList"/>
    <dgm:cxn modelId="{AABEE0D9-EBCE-4DFC-A2FF-04D72892981E}" type="presParOf" srcId="{EE62C903-2AA5-4113-ABC4-5197FDD983DC}" destId="{7DC77055-D93A-49BC-AAF2-2BD3BBAA0733}" srcOrd="6" destOrd="0" presId="urn:microsoft.com/office/officeart/2008/layout/LinedList"/>
    <dgm:cxn modelId="{0BA9C78C-3C76-4EE6-8B5D-6289DF9BC659}" type="presParOf" srcId="{EE62C903-2AA5-4113-ABC4-5197FDD983DC}" destId="{0A7C68EC-2083-45B3-AA59-025D423E7C26}" srcOrd="7" destOrd="0" presId="urn:microsoft.com/office/officeart/2008/layout/LinedList"/>
    <dgm:cxn modelId="{1F95FE7C-01CE-4BBE-B271-A0C69F17D992}" type="presParOf" srcId="{0A7C68EC-2083-45B3-AA59-025D423E7C26}" destId="{75EEDDBA-DFEF-44AE-9017-6794C608F9F7}" srcOrd="0" destOrd="0" presId="urn:microsoft.com/office/officeart/2008/layout/LinedList"/>
    <dgm:cxn modelId="{0D2D6B08-FC36-48CC-94AD-CF442CC590DF}" type="presParOf" srcId="{0A7C68EC-2083-45B3-AA59-025D423E7C26}" destId="{4D4B0DF1-691A-473E-BDD6-206A5BE0C0E5}"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89AE5F-9577-4AFC-89B4-B236C47E9E7F}" type="doc">
      <dgm:prSet loTypeId="urn:microsoft.com/office/officeart/2016/7/layout/RepeatingBendingProcessNew" loCatId="process" qsTypeId="urn:microsoft.com/office/officeart/2005/8/quickstyle/simple1" qsCatId="simple" csTypeId="urn:microsoft.com/office/officeart/2005/8/colors/colorful1#1" csCatId="colorful"/>
      <dgm:spPr/>
      <dgm:t>
        <a:bodyPr/>
        <a:lstStyle/>
        <a:p>
          <a:endParaRPr lang="en-US"/>
        </a:p>
      </dgm:t>
    </dgm:pt>
    <dgm:pt modelId="{ADAACC0A-96CA-4BDA-BD2B-BC9B109C5349}">
      <dgm:prSet/>
      <dgm:spPr/>
      <dgm:t>
        <a:bodyPr/>
        <a:lstStyle/>
        <a:p>
          <a:r>
            <a:rPr lang="fr-FR" dirty="0"/>
            <a:t>◦تشخيص الخطأ ورصده. </a:t>
          </a:r>
          <a:endParaRPr lang="en-US" dirty="0"/>
        </a:p>
      </dgm:t>
    </dgm:pt>
    <dgm:pt modelId="{721509A7-0FF3-474A-B414-A723CEF460A4}" type="parTrans" cxnId="{65261274-0E1A-48BD-90A6-88F05E2DCC0C}">
      <dgm:prSet/>
      <dgm:spPr/>
      <dgm:t>
        <a:bodyPr/>
        <a:lstStyle/>
        <a:p>
          <a:endParaRPr lang="en-US"/>
        </a:p>
      </dgm:t>
    </dgm:pt>
    <dgm:pt modelId="{C9C54C3A-18E1-4CB9-A64B-960E5DE6BEA0}" type="sibTrans" cxnId="{65261274-0E1A-48BD-90A6-88F05E2DCC0C}">
      <dgm:prSet/>
      <dgm:spPr/>
      <dgm:t>
        <a:bodyPr/>
        <a:lstStyle/>
        <a:p>
          <a:endParaRPr lang="en-US" dirty="0"/>
        </a:p>
      </dgm:t>
    </dgm:pt>
    <dgm:pt modelId="{2ECEB828-B824-4EDF-8EB4-99973D2CA525}">
      <dgm:prSet/>
      <dgm:spPr/>
      <dgm:t>
        <a:bodyPr/>
        <a:lstStyle/>
        <a:p>
          <a:r>
            <a:rPr lang="fr-FR" dirty="0"/>
            <a:t>◦إشعار المتعلم بحدوث خطأ واعتبار ذلك أمرا طبيعيا يتطلب المعالجة </a:t>
          </a:r>
          <a:endParaRPr lang="en-US" dirty="0"/>
        </a:p>
      </dgm:t>
    </dgm:pt>
    <dgm:pt modelId="{64003BF0-0F06-4413-BCA0-7E66872F7F0C}" type="parTrans" cxnId="{E0BAE1F6-A34C-4895-BA3F-432E7B5246FD}">
      <dgm:prSet/>
      <dgm:spPr/>
      <dgm:t>
        <a:bodyPr/>
        <a:lstStyle/>
        <a:p>
          <a:endParaRPr lang="en-US"/>
        </a:p>
      </dgm:t>
    </dgm:pt>
    <dgm:pt modelId="{52AC4C51-0224-46C5-85F9-1FBB0A7C4BF4}" type="sibTrans" cxnId="{E0BAE1F6-A34C-4895-BA3F-432E7B5246FD}">
      <dgm:prSet/>
      <dgm:spPr/>
      <dgm:t>
        <a:bodyPr/>
        <a:lstStyle/>
        <a:p>
          <a:endParaRPr lang="en-US" dirty="0"/>
        </a:p>
      </dgm:t>
    </dgm:pt>
    <dgm:pt modelId="{E2E46761-A7F7-4C28-9D51-9D2DCDD2ED0B}">
      <dgm:prSet/>
      <dgm:spPr/>
      <dgm:t>
        <a:bodyPr/>
        <a:lstStyle/>
        <a:p>
          <a:r>
            <a:rPr lang="fr-FR" dirty="0"/>
            <a:t>◦</a:t>
          </a:r>
          <a:r>
            <a:rPr lang="fr-FR" dirty="0" err="1"/>
            <a:t>تحديد</a:t>
          </a:r>
          <a:r>
            <a:rPr lang="fr-FR" dirty="0"/>
            <a:t> </a:t>
          </a:r>
          <a:r>
            <a:rPr lang="fr-FR" dirty="0" err="1"/>
            <a:t>مجال</a:t>
          </a:r>
          <a:r>
            <a:rPr lang="fr-FR" dirty="0"/>
            <a:t> </a:t>
          </a:r>
          <a:r>
            <a:rPr lang="fr-FR" dirty="0" err="1"/>
            <a:t>الخطأ</a:t>
          </a:r>
          <a:r>
            <a:rPr lang="fr-FR" dirty="0"/>
            <a:t> </a:t>
          </a:r>
          <a:r>
            <a:rPr lang="fr-FR" dirty="0" err="1"/>
            <a:t>والتمثلات</a:t>
          </a:r>
          <a:r>
            <a:rPr lang="fr-FR" dirty="0"/>
            <a:t> </a:t>
          </a:r>
          <a:r>
            <a:rPr lang="fr-FR" dirty="0" err="1"/>
            <a:t>والمعارف</a:t>
          </a:r>
          <a:r>
            <a:rPr lang="fr-FR" dirty="0"/>
            <a:t> </a:t>
          </a:r>
          <a:r>
            <a:rPr lang="fr-FR" dirty="0" err="1"/>
            <a:t>الرياضياتية</a:t>
          </a:r>
          <a:r>
            <a:rPr lang="fr-FR" dirty="0"/>
            <a:t> </a:t>
          </a:r>
          <a:r>
            <a:rPr lang="fr-FR" dirty="0" err="1"/>
            <a:t>المرتبطة</a:t>
          </a:r>
          <a:r>
            <a:rPr lang="fr-FR" dirty="0"/>
            <a:t> </a:t>
          </a:r>
          <a:r>
            <a:rPr lang="fr-FR" dirty="0" err="1"/>
            <a:t>به</a:t>
          </a:r>
          <a:r>
            <a:rPr lang="fr-FR" dirty="0"/>
            <a:t> </a:t>
          </a:r>
          <a:endParaRPr lang="en-US" dirty="0"/>
        </a:p>
      </dgm:t>
    </dgm:pt>
    <dgm:pt modelId="{8C22061E-693E-4DEC-86D5-CDCD3E70DBFA}" type="parTrans" cxnId="{7DABA334-4E2A-4A9D-8DDC-EF95F234FD87}">
      <dgm:prSet/>
      <dgm:spPr/>
      <dgm:t>
        <a:bodyPr/>
        <a:lstStyle/>
        <a:p>
          <a:endParaRPr lang="en-US"/>
        </a:p>
      </dgm:t>
    </dgm:pt>
    <dgm:pt modelId="{DFD1C111-BDFE-4D76-96B7-3324EB592685}" type="sibTrans" cxnId="{7DABA334-4E2A-4A9D-8DDC-EF95F234FD87}">
      <dgm:prSet/>
      <dgm:spPr/>
      <dgm:t>
        <a:bodyPr/>
        <a:lstStyle/>
        <a:p>
          <a:endParaRPr lang="en-US" dirty="0"/>
        </a:p>
      </dgm:t>
    </dgm:pt>
    <dgm:pt modelId="{F71137D2-DFFC-4583-9AB5-F5C8455D927A}">
      <dgm:prSet/>
      <dgm:spPr/>
      <dgm:t>
        <a:bodyPr/>
        <a:lstStyle/>
        <a:p>
          <a:r>
            <a:rPr lang="fr-FR"/>
            <a:t>◦تصنيف الخطأ وربطه داخليا بمصدر (نشوئي، تعاقدي، ديداكتيكي، إبيستيمولوجي، استراتيجي) وخارجيا بمرجعية (الوضعية، التعليمات، العمليات الذهنية، المكتسبات السابقة) </a:t>
          </a:r>
          <a:endParaRPr lang="en-US"/>
        </a:p>
      </dgm:t>
    </dgm:pt>
    <dgm:pt modelId="{356D78E2-6F06-4EBE-B755-72482DCF102F}" type="parTrans" cxnId="{A302F3A5-63A8-4F16-BFCB-04F9421CBDEC}">
      <dgm:prSet/>
      <dgm:spPr/>
      <dgm:t>
        <a:bodyPr/>
        <a:lstStyle/>
        <a:p>
          <a:endParaRPr lang="en-US"/>
        </a:p>
      </dgm:t>
    </dgm:pt>
    <dgm:pt modelId="{166B4620-E64E-4201-85EB-AA281B385292}" type="sibTrans" cxnId="{A302F3A5-63A8-4F16-BFCB-04F9421CBDEC}">
      <dgm:prSet/>
      <dgm:spPr/>
      <dgm:t>
        <a:bodyPr/>
        <a:lstStyle/>
        <a:p>
          <a:endParaRPr lang="en-US"/>
        </a:p>
      </dgm:t>
    </dgm:pt>
    <dgm:pt modelId="{50F6B7F4-DC3D-408F-83AB-5B5455E36025}">
      <dgm:prSet/>
      <dgm:spPr/>
      <dgm:t>
        <a:bodyPr/>
        <a:lstStyle/>
        <a:p>
          <a:r>
            <a:rPr lang="fr-FR" dirty="0"/>
            <a:t>◦</a:t>
          </a:r>
          <a:r>
            <a:rPr lang="fr-FR" dirty="0" err="1"/>
            <a:t>تأويل</a:t>
          </a:r>
          <a:r>
            <a:rPr lang="fr-FR" dirty="0"/>
            <a:t> </a:t>
          </a:r>
          <a:r>
            <a:rPr lang="fr-FR" dirty="0" err="1"/>
            <a:t>أسباب</a:t>
          </a:r>
          <a:r>
            <a:rPr lang="fr-FR" dirty="0"/>
            <a:t> </a:t>
          </a:r>
          <a:r>
            <a:rPr lang="fr-FR" dirty="0" err="1"/>
            <a:t>الخطأ</a:t>
          </a:r>
          <a:r>
            <a:rPr lang="fr-FR" dirty="0"/>
            <a:t> </a:t>
          </a:r>
          <a:r>
            <a:rPr lang="fr-FR" dirty="0" err="1"/>
            <a:t>ومصادره</a:t>
          </a:r>
          <a:r>
            <a:rPr lang="fr-FR" dirty="0"/>
            <a:t> </a:t>
          </a:r>
          <a:endParaRPr lang="en-US" dirty="0"/>
        </a:p>
      </dgm:t>
    </dgm:pt>
    <dgm:pt modelId="{D7E50299-FD6F-4B9B-A049-22C8423E205F}" type="parTrans" cxnId="{44C1CEB1-DF3E-4BCB-BBCE-2819246C5050}">
      <dgm:prSet/>
      <dgm:spPr/>
      <dgm:t>
        <a:bodyPr/>
        <a:lstStyle/>
        <a:p>
          <a:endParaRPr lang="en-US"/>
        </a:p>
      </dgm:t>
    </dgm:pt>
    <dgm:pt modelId="{F6741E7F-C712-4DC3-A1F5-2A3113D61F46}" type="sibTrans" cxnId="{44C1CEB1-DF3E-4BCB-BBCE-2819246C5050}">
      <dgm:prSet/>
      <dgm:spPr/>
      <dgm:t>
        <a:bodyPr/>
        <a:lstStyle/>
        <a:p>
          <a:endParaRPr lang="en-US"/>
        </a:p>
      </dgm:t>
    </dgm:pt>
    <dgm:pt modelId="{81B21F6A-BA1F-4754-808C-302479F02B85}">
      <dgm:prSet/>
      <dgm:spPr/>
      <dgm:t>
        <a:bodyPr/>
        <a:lstStyle/>
        <a:p>
          <a:pPr rtl="1"/>
          <a:r>
            <a:rPr lang="fr-FR" dirty="0"/>
            <a:t>◦</a:t>
          </a:r>
          <a:r>
            <a:rPr lang="fr-FR" dirty="0" err="1"/>
            <a:t>اقتراح</a:t>
          </a:r>
          <a:r>
            <a:rPr lang="fr-FR" dirty="0"/>
            <a:t> </a:t>
          </a:r>
          <a:r>
            <a:rPr lang="fr-FR" dirty="0" err="1"/>
            <a:t>استراتيجية</a:t>
          </a:r>
          <a:r>
            <a:rPr lang="fr-FR" dirty="0"/>
            <a:t> </a:t>
          </a:r>
          <a:r>
            <a:rPr lang="fr-FR" dirty="0" err="1"/>
            <a:t>لمعالجة</a:t>
          </a:r>
          <a:r>
            <a:rPr lang="fr-FR" dirty="0"/>
            <a:t> </a:t>
          </a:r>
          <a:r>
            <a:rPr lang="fr-FR" dirty="0" err="1"/>
            <a:t>الخطأ</a:t>
          </a:r>
          <a:r>
            <a:rPr lang="fr-FR" dirty="0"/>
            <a:t> </a:t>
          </a:r>
          <a:r>
            <a:rPr lang="fr-FR" dirty="0" err="1"/>
            <a:t>وإشراك</a:t>
          </a:r>
          <a:r>
            <a:rPr lang="fr-FR" dirty="0"/>
            <a:t> </a:t>
          </a:r>
          <a:r>
            <a:rPr lang="fr-FR" dirty="0" err="1"/>
            <a:t>التلميذ</a:t>
          </a:r>
          <a:r>
            <a:rPr lang="fr-FR" dirty="0"/>
            <a:t> في </a:t>
          </a:r>
          <a:r>
            <a:rPr lang="fr-FR" dirty="0" err="1"/>
            <a:t>تصحيح</a:t>
          </a:r>
          <a:r>
            <a:rPr lang="fr-FR" dirty="0"/>
            <a:t> </a:t>
          </a:r>
          <a:r>
            <a:rPr lang="fr-FR" dirty="0" err="1"/>
            <a:t>خطأه</a:t>
          </a:r>
          <a:r>
            <a:rPr lang="fr-FR" dirty="0"/>
            <a:t> </a:t>
          </a:r>
          <a:r>
            <a:rPr lang="fr-FR" dirty="0" err="1"/>
            <a:t>بنفسه</a:t>
          </a:r>
          <a:r>
            <a:rPr lang="fr-FR" dirty="0"/>
            <a:t>." </a:t>
          </a:r>
          <a:endParaRPr lang="en-US" dirty="0"/>
        </a:p>
      </dgm:t>
    </dgm:pt>
    <dgm:pt modelId="{BC590702-55FD-462B-B19B-09D5EED29775}" type="parTrans" cxnId="{5F4031B3-92EA-49CA-866B-886C7A059841}">
      <dgm:prSet/>
      <dgm:spPr/>
      <dgm:t>
        <a:bodyPr/>
        <a:lstStyle/>
        <a:p>
          <a:endParaRPr lang="en-US"/>
        </a:p>
      </dgm:t>
    </dgm:pt>
    <dgm:pt modelId="{9F4BF5E5-5662-497C-A908-2A0C0BD65BF6}" type="sibTrans" cxnId="{5F4031B3-92EA-49CA-866B-886C7A059841}">
      <dgm:prSet/>
      <dgm:spPr/>
      <dgm:t>
        <a:bodyPr/>
        <a:lstStyle/>
        <a:p>
          <a:endParaRPr lang="en-US"/>
        </a:p>
      </dgm:t>
    </dgm:pt>
    <dgm:pt modelId="{E3FCB81B-34E6-4B51-B6CE-A8576CE67D5A}" type="pres">
      <dgm:prSet presAssocID="{9689AE5F-9577-4AFC-89B4-B236C47E9E7F}" presName="Name0" presStyleCnt="0">
        <dgm:presLayoutVars>
          <dgm:dir/>
          <dgm:resizeHandles val="exact"/>
        </dgm:presLayoutVars>
      </dgm:prSet>
      <dgm:spPr/>
      <dgm:t>
        <a:bodyPr/>
        <a:lstStyle/>
        <a:p>
          <a:endParaRPr lang="fr-FR"/>
        </a:p>
      </dgm:t>
    </dgm:pt>
    <dgm:pt modelId="{4C7C4289-C4BD-4B49-9C38-8A2323D9D198}" type="pres">
      <dgm:prSet presAssocID="{ADAACC0A-96CA-4BDA-BD2B-BC9B109C5349}" presName="node" presStyleLbl="node1" presStyleIdx="0" presStyleCnt="6">
        <dgm:presLayoutVars>
          <dgm:bulletEnabled val="1"/>
        </dgm:presLayoutVars>
      </dgm:prSet>
      <dgm:spPr/>
      <dgm:t>
        <a:bodyPr/>
        <a:lstStyle/>
        <a:p>
          <a:endParaRPr lang="fr-FR"/>
        </a:p>
      </dgm:t>
    </dgm:pt>
    <dgm:pt modelId="{DF64F9F2-1094-4F4F-95FC-CA43D9CFE93A}" type="pres">
      <dgm:prSet presAssocID="{C9C54C3A-18E1-4CB9-A64B-960E5DE6BEA0}" presName="sibTrans" presStyleLbl="sibTrans1D1" presStyleIdx="0" presStyleCnt="5"/>
      <dgm:spPr/>
      <dgm:t>
        <a:bodyPr/>
        <a:lstStyle/>
        <a:p>
          <a:endParaRPr lang="fr-FR"/>
        </a:p>
      </dgm:t>
    </dgm:pt>
    <dgm:pt modelId="{2A8BB771-EA42-4F32-9F15-91924FF8F079}" type="pres">
      <dgm:prSet presAssocID="{C9C54C3A-18E1-4CB9-A64B-960E5DE6BEA0}" presName="connectorText" presStyleLbl="sibTrans1D1" presStyleIdx="0" presStyleCnt="5"/>
      <dgm:spPr/>
      <dgm:t>
        <a:bodyPr/>
        <a:lstStyle/>
        <a:p>
          <a:endParaRPr lang="fr-FR"/>
        </a:p>
      </dgm:t>
    </dgm:pt>
    <dgm:pt modelId="{B066FD19-3A16-47F2-A514-402DE33D8579}" type="pres">
      <dgm:prSet presAssocID="{2ECEB828-B824-4EDF-8EB4-99973D2CA525}" presName="node" presStyleLbl="node1" presStyleIdx="1" presStyleCnt="6">
        <dgm:presLayoutVars>
          <dgm:bulletEnabled val="1"/>
        </dgm:presLayoutVars>
      </dgm:prSet>
      <dgm:spPr/>
      <dgm:t>
        <a:bodyPr/>
        <a:lstStyle/>
        <a:p>
          <a:endParaRPr lang="fr-FR"/>
        </a:p>
      </dgm:t>
    </dgm:pt>
    <dgm:pt modelId="{92DB5A86-6FBD-48CC-A38D-53574A04E451}" type="pres">
      <dgm:prSet presAssocID="{52AC4C51-0224-46C5-85F9-1FBB0A7C4BF4}" presName="sibTrans" presStyleLbl="sibTrans1D1" presStyleIdx="1" presStyleCnt="5"/>
      <dgm:spPr/>
      <dgm:t>
        <a:bodyPr/>
        <a:lstStyle/>
        <a:p>
          <a:endParaRPr lang="fr-FR"/>
        </a:p>
      </dgm:t>
    </dgm:pt>
    <dgm:pt modelId="{9D8FF7CB-3D26-45C7-B21B-373BF29EB6E6}" type="pres">
      <dgm:prSet presAssocID="{52AC4C51-0224-46C5-85F9-1FBB0A7C4BF4}" presName="connectorText" presStyleLbl="sibTrans1D1" presStyleIdx="1" presStyleCnt="5"/>
      <dgm:spPr/>
      <dgm:t>
        <a:bodyPr/>
        <a:lstStyle/>
        <a:p>
          <a:endParaRPr lang="fr-FR"/>
        </a:p>
      </dgm:t>
    </dgm:pt>
    <dgm:pt modelId="{0C25C4C2-77FD-4A8A-91AE-A4BB7C6730E2}" type="pres">
      <dgm:prSet presAssocID="{E2E46761-A7F7-4C28-9D51-9D2DCDD2ED0B}" presName="node" presStyleLbl="node1" presStyleIdx="2" presStyleCnt="6">
        <dgm:presLayoutVars>
          <dgm:bulletEnabled val="1"/>
        </dgm:presLayoutVars>
      </dgm:prSet>
      <dgm:spPr/>
      <dgm:t>
        <a:bodyPr/>
        <a:lstStyle/>
        <a:p>
          <a:endParaRPr lang="fr-FR"/>
        </a:p>
      </dgm:t>
    </dgm:pt>
    <dgm:pt modelId="{BF5EBF63-E353-460A-AB38-581E7465FA5B}" type="pres">
      <dgm:prSet presAssocID="{DFD1C111-BDFE-4D76-96B7-3324EB592685}" presName="sibTrans" presStyleLbl="sibTrans1D1" presStyleIdx="2" presStyleCnt="5"/>
      <dgm:spPr/>
      <dgm:t>
        <a:bodyPr/>
        <a:lstStyle/>
        <a:p>
          <a:endParaRPr lang="fr-FR"/>
        </a:p>
      </dgm:t>
    </dgm:pt>
    <dgm:pt modelId="{F22BF3B5-0E4B-454F-921A-F3AE48F7C0D3}" type="pres">
      <dgm:prSet presAssocID="{DFD1C111-BDFE-4D76-96B7-3324EB592685}" presName="connectorText" presStyleLbl="sibTrans1D1" presStyleIdx="2" presStyleCnt="5"/>
      <dgm:spPr/>
      <dgm:t>
        <a:bodyPr/>
        <a:lstStyle/>
        <a:p>
          <a:endParaRPr lang="fr-FR"/>
        </a:p>
      </dgm:t>
    </dgm:pt>
    <dgm:pt modelId="{0AC61B25-0FC4-4BFE-A50B-FB7717698559}" type="pres">
      <dgm:prSet presAssocID="{F71137D2-DFFC-4583-9AB5-F5C8455D927A}" presName="node" presStyleLbl="node1" presStyleIdx="3" presStyleCnt="6">
        <dgm:presLayoutVars>
          <dgm:bulletEnabled val="1"/>
        </dgm:presLayoutVars>
      </dgm:prSet>
      <dgm:spPr/>
      <dgm:t>
        <a:bodyPr/>
        <a:lstStyle/>
        <a:p>
          <a:endParaRPr lang="fr-FR"/>
        </a:p>
      </dgm:t>
    </dgm:pt>
    <dgm:pt modelId="{4197F194-51DB-4A29-9C1C-F245D005BA5F}" type="pres">
      <dgm:prSet presAssocID="{166B4620-E64E-4201-85EB-AA281B385292}" presName="sibTrans" presStyleLbl="sibTrans1D1" presStyleIdx="3" presStyleCnt="5"/>
      <dgm:spPr/>
      <dgm:t>
        <a:bodyPr/>
        <a:lstStyle/>
        <a:p>
          <a:endParaRPr lang="fr-FR"/>
        </a:p>
      </dgm:t>
    </dgm:pt>
    <dgm:pt modelId="{F91F66CC-F3B6-4383-9744-4E44DF741B31}" type="pres">
      <dgm:prSet presAssocID="{166B4620-E64E-4201-85EB-AA281B385292}" presName="connectorText" presStyleLbl="sibTrans1D1" presStyleIdx="3" presStyleCnt="5"/>
      <dgm:spPr/>
      <dgm:t>
        <a:bodyPr/>
        <a:lstStyle/>
        <a:p>
          <a:endParaRPr lang="fr-FR"/>
        </a:p>
      </dgm:t>
    </dgm:pt>
    <dgm:pt modelId="{0A99CDAD-29F5-405C-A1FF-CD53AD303E2F}" type="pres">
      <dgm:prSet presAssocID="{50F6B7F4-DC3D-408F-83AB-5B5455E36025}" presName="node" presStyleLbl="node1" presStyleIdx="4" presStyleCnt="6">
        <dgm:presLayoutVars>
          <dgm:bulletEnabled val="1"/>
        </dgm:presLayoutVars>
      </dgm:prSet>
      <dgm:spPr/>
      <dgm:t>
        <a:bodyPr/>
        <a:lstStyle/>
        <a:p>
          <a:endParaRPr lang="fr-FR"/>
        </a:p>
      </dgm:t>
    </dgm:pt>
    <dgm:pt modelId="{76660F5B-17FC-47FF-9940-E4CB51D33B39}" type="pres">
      <dgm:prSet presAssocID="{F6741E7F-C712-4DC3-A1F5-2A3113D61F46}" presName="sibTrans" presStyleLbl="sibTrans1D1" presStyleIdx="4" presStyleCnt="5"/>
      <dgm:spPr/>
      <dgm:t>
        <a:bodyPr/>
        <a:lstStyle/>
        <a:p>
          <a:endParaRPr lang="fr-FR"/>
        </a:p>
      </dgm:t>
    </dgm:pt>
    <dgm:pt modelId="{927076F4-7A64-462B-A4ED-30FBA4C16DA0}" type="pres">
      <dgm:prSet presAssocID="{F6741E7F-C712-4DC3-A1F5-2A3113D61F46}" presName="connectorText" presStyleLbl="sibTrans1D1" presStyleIdx="4" presStyleCnt="5"/>
      <dgm:spPr/>
      <dgm:t>
        <a:bodyPr/>
        <a:lstStyle/>
        <a:p>
          <a:endParaRPr lang="fr-FR"/>
        </a:p>
      </dgm:t>
    </dgm:pt>
    <dgm:pt modelId="{0FE18A8D-8CDC-4DA1-B500-3ED25E99EDE3}" type="pres">
      <dgm:prSet presAssocID="{81B21F6A-BA1F-4754-808C-302479F02B85}" presName="node" presStyleLbl="node1" presStyleIdx="5" presStyleCnt="6">
        <dgm:presLayoutVars>
          <dgm:bulletEnabled val="1"/>
        </dgm:presLayoutVars>
      </dgm:prSet>
      <dgm:spPr/>
      <dgm:t>
        <a:bodyPr/>
        <a:lstStyle/>
        <a:p>
          <a:endParaRPr lang="fr-FR"/>
        </a:p>
      </dgm:t>
    </dgm:pt>
  </dgm:ptLst>
  <dgm:cxnLst>
    <dgm:cxn modelId="{44F70E1A-8EF4-4ABC-8D3A-92D28CF4E397}" type="presOf" srcId="{166B4620-E64E-4201-85EB-AA281B385292}" destId="{4197F194-51DB-4A29-9C1C-F245D005BA5F}" srcOrd="0" destOrd="0" presId="urn:microsoft.com/office/officeart/2016/7/layout/RepeatingBendingProcessNew"/>
    <dgm:cxn modelId="{50A72A34-469A-4D93-9694-7301CE67A83F}" type="presOf" srcId="{ADAACC0A-96CA-4BDA-BD2B-BC9B109C5349}" destId="{4C7C4289-C4BD-4B49-9C38-8A2323D9D198}" srcOrd="0" destOrd="0" presId="urn:microsoft.com/office/officeart/2016/7/layout/RepeatingBendingProcessNew"/>
    <dgm:cxn modelId="{9D0A74A9-8260-4987-9A5E-398100B79416}" type="presOf" srcId="{52AC4C51-0224-46C5-85F9-1FBB0A7C4BF4}" destId="{9D8FF7CB-3D26-45C7-B21B-373BF29EB6E6}" srcOrd="1" destOrd="0" presId="urn:microsoft.com/office/officeart/2016/7/layout/RepeatingBendingProcessNew"/>
    <dgm:cxn modelId="{E015D116-ED1F-49D3-902D-0DD5F5CB3FDF}" type="presOf" srcId="{9689AE5F-9577-4AFC-89B4-B236C47E9E7F}" destId="{E3FCB81B-34E6-4B51-B6CE-A8576CE67D5A}" srcOrd="0" destOrd="0" presId="urn:microsoft.com/office/officeart/2016/7/layout/RepeatingBendingProcessNew"/>
    <dgm:cxn modelId="{0D0C004C-7ADC-4CB4-94CC-552E6F24F01B}" type="presOf" srcId="{E2E46761-A7F7-4C28-9D51-9D2DCDD2ED0B}" destId="{0C25C4C2-77FD-4A8A-91AE-A4BB7C6730E2}" srcOrd="0" destOrd="0" presId="urn:microsoft.com/office/officeart/2016/7/layout/RepeatingBendingProcessNew"/>
    <dgm:cxn modelId="{5D94C297-AF22-4175-920B-CA180E1E912E}" type="presOf" srcId="{166B4620-E64E-4201-85EB-AA281B385292}" destId="{F91F66CC-F3B6-4383-9744-4E44DF741B31}" srcOrd="1" destOrd="0" presId="urn:microsoft.com/office/officeart/2016/7/layout/RepeatingBendingProcessNew"/>
    <dgm:cxn modelId="{2F6B6939-9F87-471F-93A3-86051D9D1C92}" type="presOf" srcId="{2ECEB828-B824-4EDF-8EB4-99973D2CA525}" destId="{B066FD19-3A16-47F2-A514-402DE33D8579}" srcOrd="0" destOrd="0" presId="urn:microsoft.com/office/officeart/2016/7/layout/RepeatingBendingProcessNew"/>
    <dgm:cxn modelId="{65261274-0E1A-48BD-90A6-88F05E2DCC0C}" srcId="{9689AE5F-9577-4AFC-89B4-B236C47E9E7F}" destId="{ADAACC0A-96CA-4BDA-BD2B-BC9B109C5349}" srcOrd="0" destOrd="0" parTransId="{721509A7-0FF3-474A-B414-A723CEF460A4}" sibTransId="{C9C54C3A-18E1-4CB9-A64B-960E5DE6BEA0}"/>
    <dgm:cxn modelId="{E9D27BD9-B176-4A45-9F4C-2FA250C7D9B9}" type="presOf" srcId="{F6741E7F-C712-4DC3-A1F5-2A3113D61F46}" destId="{927076F4-7A64-462B-A4ED-30FBA4C16DA0}" srcOrd="1" destOrd="0" presId="urn:microsoft.com/office/officeart/2016/7/layout/RepeatingBendingProcessNew"/>
    <dgm:cxn modelId="{A015DD25-3135-4493-8608-01CB53A858DA}" type="presOf" srcId="{81B21F6A-BA1F-4754-808C-302479F02B85}" destId="{0FE18A8D-8CDC-4DA1-B500-3ED25E99EDE3}" srcOrd="0" destOrd="0" presId="urn:microsoft.com/office/officeart/2016/7/layout/RepeatingBendingProcessNew"/>
    <dgm:cxn modelId="{D2D31C2B-AA2A-488B-86CA-6CED4F843748}" type="presOf" srcId="{C9C54C3A-18E1-4CB9-A64B-960E5DE6BEA0}" destId="{2A8BB771-EA42-4F32-9F15-91924FF8F079}" srcOrd="1" destOrd="0" presId="urn:microsoft.com/office/officeart/2016/7/layout/RepeatingBendingProcessNew"/>
    <dgm:cxn modelId="{5F4031B3-92EA-49CA-866B-886C7A059841}" srcId="{9689AE5F-9577-4AFC-89B4-B236C47E9E7F}" destId="{81B21F6A-BA1F-4754-808C-302479F02B85}" srcOrd="5" destOrd="0" parTransId="{BC590702-55FD-462B-B19B-09D5EED29775}" sibTransId="{9F4BF5E5-5662-497C-A908-2A0C0BD65BF6}"/>
    <dgm:cxn modelId="{A99C3FC2-8ABE-4474-B979-4AAB438C843C}" type="presOf" srcId="{52AC4C51-0224-46C5-85F9-1FBB0A7C4BF4}" destId="{92DB5A86-6FBD-48CC-A38D-53574A04E451}" srcOrd="0" destOrd="0" presId="urn:microsoft.com/office/officeart/2016/7/layout/RepeatingBendingProcessNew"/>
    <dgm:cxn modelId="{AF3E5916-845A-4B26-9DA2-CAA667620221}" type="presOf" srcId="{F71137D2-DFFC-4583-9AB5-F5C8455D927A}" destId="{0AC61B25-0FC4-4BFE-A50B-FB7717698559}" srcOrd="0" destOrd="0" presId="urn:microsoft.com/office/officeart/2016/7/layout/RepeatingBendingProcessNew"/>
    <dgm:cxn modelId="{E7FA8AD5-8A0D-4792-B5ED-870FAA3DC893}" type="presOf" srcId="{DFD1C111-BDFE-4D76-96B7-3324EB592685}" destId="{F22BF3B5-0E4B-454F-921A-F3AE48F7C0D3}" srcOrd="1" destOrd="0" presId="urn:microsoft.com/office/officeart/2016/7/layout/RepeatingBendingProcessNew"/>
    <dgm:cxn modelId="{A302F3A5-63A8-4F16-BFCB-04F9421CBDEC}" srcId="{9689AE5F-9577-4AFC-89B4-B236C47E9E7F}" destId="{F71137D2-DFFC-4583-9AB5-F5C8455D927A}" srcOrd="3" destOrd="0" parTransId="{356D78E2-6F06-4EBE-B755-72482DCF102F}" sibTransId="{166B4620-E64E-4201-85EB-AA281B385292}"/>
    <dgm:cxn modelId="{9B905656-FDBE-4458-8939-FEF80DF28DAB}" type="presOf" srcId="{50F6B7F4-DC3D-408F-83AB-5B5455E36025}" destId="{0A99CDAD-29F5-405C-A1FF-CD53AD303E2F}" srcOrd="0" destOrd="0" presId="urn:microsoft.com/office/officeart/2016/7/layout/RepeatingBendingProcessNew"/>
    <dgm:cxn modelId="{2B6010F5-232C-4FAC-9BB6-04EBF26822C8}" type="presOf" srcId="{DFD1C111-BDFE-4D76-96B7-3324EB592685}" destId="{BF5EBF63-E353-460A-AB38-581E7465FA5B}" srcOrd="0" destOrd="0" presId="urn:microsoft.com/office/officeart/2016/7/layout/RepeatingBendingProcessNew"/>
    <dgm:cxn modelId="{44C1CEB1-DF3E-4BCB-BBCE-2819246C5050}" srcId="{9689AE5F-9577-4AFC-89B4-B236C47E9E7F}" destId="{50F6B7F4-DC3D-408F-83AB-5B5455E36025}" srcOrd="4" destOrd="0" parTransId="{D7E50299-FD6F-4B9B-A049-22C8423E205F}" sibTransId="{F6741E7F-C712-4DC3-A1F5-2A3113D61F46}"/>
    <dgm:cxn modelId="{7DABA334-4E2A-4A9D-8DDC-EF95F234FD87}" srcId="{9689AE5F-9577-4AFC-89B4-B236C47E9E7F}" destId="{E2E46761-A7F7-4C28-9D51-9D2DCDD2ED0B}" srcOrd="2" destOrd="0" parTransId="{8C22061E-693E-4DEC-86D5-CDCD3E70DBFA}" sibTransId="{DFD1C111-BDFE-4D76-96B7-3324EB592685}"/>
    <dgm:cxn modelId="{E815FB26-3995-4575-A3E4-E6C8DE478CA0}" type="presOf" srcId="{F6741E7F-C712-4DC3-A1F5-2A3113D61F46}" destId="{76660F5B-17FC-47FF-9940-E4CB51D33B39}" srcOrd="0" destOrd="0" presId="urn:microsoft.com/office/officeart/2016/7/layout/RepeatingBendingProcessNew"/>
    <dgm:cxn modelId="{E0BAE1F6-A34C-4895-BA3F-432E7B5246FD}" srcId="{9689AE5F-9577-4AFC-89B4-B236C47E9E7F}" destId="{2ECEB828-B824-4EDF-8EB4-99973D2CA525}" srcOrd="1" destOrd="0" parTransId="{64003BF0-0F06-4413-BCA0-7E66872F7F0C}" sibTransId="{52AC4C51-0224-46C5-85F9-1FBB0A7C4BF4}"/>
    <dgm:cxn modelId="{219F0D57-F2AA-411B-A91C-8B09E72BD524}" type="presOf" srcId="{C9C54C3A-18E1-4CB9-A64B-960E5DE6BEA0}" destId="{DF64F9F2-1094-4F4F-95FC-CA43D9CFE93A}" srcOrd="0" destOrd="0" presId="urn:microsoft.com/office/officeart/2016/7/layout/RepeatingBendingProcessNew"/>
    <dgm:cxn modelId="{57CF6566-F49B-46D5-991B-BD29131CBDA6}" type="presParOf" srcId="{E3FCB81B-34E6-4B51-B6CE-A8576CE67D5A}" destId="{4C7C4289-C4BD-4B49-9C38-8A2323D9D198}" srcOrd="0" destOrd="0" presId="urn:microsoft.com/office/officeart/2016/7/layout/RepeatingBendingProcessNew"/>
    <dgm:cxn modelId="{B4993668-DFF9-483E-88F9-730F08549F0C}" type="presParOf" srcId="{E3FCB81B-34E6-4B51-B6CE-A8576CE67D5A}" destId="{DF64F9F2-1094-4F4F-95FC-CA43D9CFE93A}" srcOrd="1" destOrd="0" presId="urn:microsoft.com/office/officeart/2016/7/layout/RepeatingBendingProcessNew"/>
    <dgm:cxn modelId="{A23FEA8E-7BBA-4982-9ABC-EB7664125CD1}" type="presParOf" srcId="{DF64F9F2-1094-4F4F-95FC-CA43D9CFE93A}" destId="{2A8BB771-EA42-4F32-9F15-91924FF8F079}" srcOrd="0" destOrd="0" presId="urn:microsoft.com/office/officeart/2016/7/layout/RepeatingBendingProcessNew"/>
    <dgm:cxn modelId="{13B836EC-8311-4AA1-B877-2E025929CB0A}" type="presParOf" srcId="{E3FCB81B-34E6-4B51-B6CE-A8576CE67D5A}" destId="{B066FD19-3A16-47F2-A514-402DE33D8579}" srcOrd="2" destOrd="0" presId="urn:microsoft.com/office/officeart/2016/7/layout/RepeatingBendingProcessNew"/>
    <dgm:cxn modelId="{1654DC3C-6B87-4CA2-A3ED-6C2EA1F6EC69}" type="presParOf" srcId="{E3FCB81B-34E6-4B51-B6CE-A8576CE67D5A}" destId="{92DB5A86-6FBD-48CC-A38D-53574A04E451}" srcOrd="3" destOrd="0" presId="urn:microsoft.com/office/officeart/2016/7/layout/RepeatingBendingProcessNew"/>
    <dgm:cxn modelId="{97C80669-6A18-4599-BA96-E45C754C62F2}" type="presParOf" srcId="{92DB5A86-6FBD-48CC-A38D-53574A04E451}" destId="{9D8FF7CB-3D26-45C7-B21B-373BF29EB6E6}" srcOrd="0" destOrd="0" presId="urn:microsoft.com/office/officeart/2016/7/layout/RepeatingBendingProcessNew"/>
    <dgm:cxn modelId="{FCDA7F81-DB32-4C02-91F6-13CAFB27A6A6}" type="presParOf" srcId="{E3FCB81B-34E6-4B51-B6CE-A8576CE67D5A}" destId="{0C25C4C2-77FD-4A8A-91AE-A4BB7C6730E2}" srcOrd="4" destOrd="0" presId="urn:microsoft.com/office/officeart/2016/7/layout/RepeatingBendingProcessNew"/>
    <dgm:cxn modelId="{455C612E-7CCF-4F07-B69B-95B70D0069C2}" type="presParOf" srcId="{E3FCB81B-34E6-4B51-B6CE-A8576CE67D5A}" destId="{BF5EBF63-E353-460A-AB38-581E7465FA5B}" srcOrd="5" destOrd="0" presId="urn:microsoft.com/office/officeart/2016/7/layout/RepeatingBendingProcessNew"/>
    <dgm:cxn modelId="{6297E0EB-BB49-4B75-850A-3703608086D6}" type="presParOf" srcId="{BF5EBF63-E353-460A-AB38-581E7465FA5B}" destId="{F22BF3B5-0E4B-454F-921A-F3AE48F7C0D3}" srcOrd="0" destOrd="0" presId="urn:microsoft.com/office/officeart/2016/7/layout/RepeatingBendingProcessNew"/>
    <dgm:cxn modelId="{81A0A31E-AD75-409C-A49A-96F731402EE4}" type="presParOf" srcId="{E3FCB81B-34E6-4B51-B6CE-A8576CE67D5A}" destId="{0AC61B25-0FC4-4BFE-A50B-FB7717698559}" srcOrd="6" destOrd="0" presId="urn:microsoft.com/office/officeart/2016/7/layout/RepeatingBendingProcessNew"/>
    <dgm:cxn modelId="{51F86F82-9920-4094-A25E-275BD3ACD751}" type="presParOf" srcId="{E3FCB81B-34E6-4B51-B6CE-A8576CE67D5A}" destId="{4197F194-51DB-4A29-9C1C-F245D005BA5F}" srcOrd="7" destOrd="0" presId="urn:microsoft.com/office/officeart/2016/7/layout/RepeatingBendingProcessNew"/>
    <dgm:cxn modelId="{60903B94-6FB5-4E77-BB07-8786F2672C9C}" type="presParOf" srcId="{4197F194-51DB-4A29-9C1C-F245D005BA5F}" destId="{F91F66CC-F3B6-4383-9744-4E44DF741B31}" srcOrd="0" destOrd="0" presId="urn:microsoft.com/office/officeart/2016/7/layout/RepeatingBendingProcessNew"/>
    <dgm:cxn modelId="{BE9D2110-9557-4701-8E75-5A8381C0189F}" type="presParOf" srcId="{E3FCB81B-34E6-4B51-B6CE-A8576CE67D5A}" destId="{0A99CDAD-29F5-405C-A1FF-CD53AD303E2F}" srcOrd="8" destOrd="0" presId="urn:microsoft.com/office/officeart/2016/7/layout/RepeatingBendingProcessNew"/>
    <dgm:cxn modelId="{2836676E-59ED-45E4-94A6-517AFD6322F8}" type="presParOf" srcId="{E3FCB81B-34E6-4B51-B6CE-A8576CE67D5A}" destId="{76660F5B-17FC-47FF-9940-E4CB51D33B39}" srcOrd="9" destOrd="0" presId="urn:microsoft.com/office/officeart/2016/7/layout/RepeatingBendingProcessNew"/>
    <dgm:cxn modelId="{D13AA02B-1A6E-4992-AB4C-17E662531BE5}" type="presParOf" srcId="{76660F5B-17FC-47FF-9940-E4CB51D33B39}" destId="{927076F4-7A64-462B-A4ED-30FBA4C16DA0}" srcOrd="0" destOrd="0" presId="urn:microsoft.com/office/officeart/2016/7/layout/RepeatingBendingProcessNew"/>
    <dgm:cxn modelId="{24A47EE3-1264-4560-9D93-C056D0373880}" type="presParOf" srcId="{E3FCB81B-34E6-4B51-B6CE-A8576CE67D5A}" destId="{0FE18A8D-8CDC-4DA1-B500-3ED25E99EDE3}" srcOrd="10" destOrd="0" presId="urn:microsoft.com/office/officeart/2016/7/layout/RepeatingBendingProcessNew"/>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FD1EE4-674E-4B2B-9793-EFFAA8E60895}" type="doc">
      <dgm:prSet loTypeId="urn:microsoft.com/office/officeart/2005/8/layout/hierarchy1" loCatId="hierarchy" qsTypeId="urn:microsoft.com/office/officeart/2005/8/quickstyle/simple1" qsCatId="simple" csTypeId="urn:microsoft.com/office/officeart/2005/8/colors/colorful1#3" csCatId="colorful" phldr="1"/>
      <dgm:spPr/>
      <dgm:t>
        <a:bodyPr/>
        <a:lstStyle/>
        <a:p>
          <a:endParaRPr lang="fr-FR"/>
        </a:p>
      </dgm:t>
    </dgm:pt>
    <dgm:pt modelId="{950A3F5A-5C82-416E-8B4B-BD170FEB0145}">
      <dgm:prSet phldr="0" custT="1"/>
      <dgm:spPr/>
      <dgm:t>
        <a:bodyPr/>
        <a:lstStyle/>
        <a:p>
          <a:pPr rtl="0"/>
          <a:r>
            <a:rPr lang="ar-MA" sz="2000" dirty="0" smtClean="0">
              <a:latin typeface="Garamond" panose="02020404030301010803"/>
            </a:rPr>
            <a:t>صعوبات على مستوى رسم </a:t>
          </a:r>
          <a:r>
            <a:rPr lang="ar-MA" sz="2000" dirty="0" err="1" smtClean="0">
              <a:latin typeface="Garamond" panose="02020404030301010803"/>
            </a:rPr>
            <a:t>الاشكال</a:t>
          </a:r>
          <a:r>
            <a:rPr lang="ar-MA" sz="2000" dirty="0" smtClean="0">
              <a:latin typeface="Garamond" panose="02020404030301010803"/>
            </a:rPr>
            <a:t> الهندسية</a:t>
          </a:r>
          <a:endParaRPr lang="fr-FR" sz="2000" dirty="0">
            <a:latin typeface="Garamond" panose="02020404030301010803"/>
          </a:endParaRPr>
        </a:p>
      </dgm:t>
    </dgm:pt>
    <dgm:pt modelId="{ACF05BCD-34AC-4F5C-B7AC-33DEB51DB296}" type="parTrans" cxnId="{07C60975-140E-4727-80C3-893D0145F3E7}">
      <dgm:prSet/>
      <dgm:spPr/>
      <dgm:t>
        <a:bodyPr/>
        <a:lstStyle/>
        <a:p>
          <a:endParaRPr lang="fr-FR"/>
        </a:p>
      </dgm:t>
    </dgm:pt>
    <dgm:pt modelId="{245DE0E4-CA55-408E-A838-7DD7095B9102}" type="sibTrans" cxnId="{07C60975-140E-4727-80C3-893D0145F3E7}">
      <dgm:prSet/>
      <dgm:spPr/>
      <dgm:t>
        <a:bodyPr/>
        <a:lstStyle/>
        <a:p>
          <a:endParaRPr lang="fr-FR"/>
        </a:p>
      </dgm:t>
    </dgm:pt>
    <dgm:pt modelId="{2224A5C1-DA48-43C0-9711-37DCC8057CFF}">
      <dgm:prSet phldr="0"/>
      <dgm:spPr/>
      <dgm:t>
        <a:bodyPr/>
        <a:lstStyle/>
        <a:p>
          <a:pPr rtl="0"/>
          <a:r>
            <a:rPr lang="fr-FR" dirty="0" smtClean="0"/>
            <a:t>لا </a:t>
          </a:r>
          <a:r>
            <a:rPr lang="fr-FR" dirty="0" err="1"/>
            <a:t>يميز</a:t>
          </a:r>
          <a:r>
            <a:rPr lang="fr-FR" dirty="0"/>
            <a:t> </a:t>
          </a:r>
          <a:r>
            <a:rPr lang="fr-FR" dirty="0" err="1"/>
            <a:t>بين</a:t>
          </a:r>
          <a:r>
            <a:rPr lang="fr-FR" dirty="0"/>
            <a:t> </a:t>
          </a:r>
          <a:r>
            <a:rPr lang="fr-FR" dirty="0" err="1">
              <a:latin typeface="Garamond" panose="02020404030301010803"/>
            </a:rPr>
            <a:t>الدئرة</a:t>
          </a:r>
          <a:r>
            <a:rPr lang="fr-FR" dirty="0">
              <a:latin typeface="Garamond" panose="02020404030301010803"/>
            </a:rPr>
            <a:t> </a:t>
          </a:r>
          <a:r>
            <a:rPr lang="fr-FR" dirty="0" err="1"/>
            <a:t>والقرص</a:t>
          </a:r>
          <a:r>
            <a:rPr lang="fr-FR" dirty="0">
              <a:latin typeface="Garamond" panose="02020404030301010803"/>
            </a:rPr>
            <a:t> </a:t>
          </a:r>
        </a:p>
      </dgm:t>
    </dgm:pt>
    <dgm:pt modelId="{98A7CAD9-5F17-4708-B907-445DCBB84F97}" type="parTrans" cxnId="{736A6C72-699E-4648-8062-1B4B1DF72103}">
      <dgm:prSet/>
      <dgm:spPr/>
      <dgm:t>
        <a:bodyPr/>
        <a:lstStyle/>
        <a:p>
          <a:endParaRPr lang="fr-FR"/>
        </a:p>
      </dgm:t>
    </dgm:pt>
    <dgm:pt modelId="{CFFBB1C7-1381-40E9-8EBB-6B619854F8C0}" type="sibTrans" cxnId="{736A6C72-699E-4648-8062-1B4B1DF72103}">
      <dgm:prSet/>
      <dgm:spPr/>
      <dgm:t>
        <a:bodyPr/>
        <a:lstStyle/>
        <a:p>
          <a:endParaRPr lang="fr-FR"/>
        </a:p>
      </dgm:t>
    </dgm:pt>
    <dgm:pt modelId="{3D104619-70E1-4544-9A33-DCEB520C2899}">
      <dgm:prSet phldr="0" custT="1"/>
      <dgm:spPr/>
      <dgm:t>
        <a:bodyPr/>
        <a:lstStyle/>
        <a:p>
          <a:pPr rtl="0"/>
          <a:r>
            <a:rPr lang="fr-FR" sz="2000" dirty="0" smtClean="0"/>
            <a:t>لا </a:t>
          </a:r>
          <a:r>
            <a:rPr lang="fr-FR" sz="2000" dirty="0" err="1"/>
            <a:t>يستطيع</a:t>
          </a:r>
          <a:r>
            <a:rPr lang="fr-FR" sz="2000" dirty="0"/>
            <a:t> </a:t>
          </a:r>
          <a:r>
            <a:rPr lang="fr-FR" sz="2000" dirty="0" err="1"/>
            <a:t>رسم</a:t>
          </a:r>
          <a:r>
            <a:rPr lang="fr-FR" sz="2000" dirty="0"/>
            <a:t> </a:t>
          </a:r>
          <a:r>
            <a:rPr lang="fr-FR" sz="2000" dirty="0" err="1"/>
            <a:t>الأشكال</a:t>
          </a:r>
          <a:r>
            <a:rPr lang="fr-FR" sz="2000" dirty="0"/>
            <a:t> </a:t>
          </a:r>
          <a:r>
            <a:rPr lang="fr-FR" sz="2000" dirty="0" err="1"/>
            <a:t>الهندسية</a:t>
          </a:r>
          <a:r>
            <a:rPr lang="fr-FR" sz="2000" dirty="0"/>
            <a:t> </a:t>
          </a:r>
          <a:r>
            <a:rPr lang="fr-FR" sz="2000" dirty="0" err="1"/>
            <a:t>الاعتيادية</a:t>
          </a:r>
          <a:r>
            <a:rPr lang="fr-FR" sz="2000" dirty="0"/>
            <a:t> </a:t>
          </a:r>
          <a:r>
            <a:rPr lang="fr-FR" sz="2000" dirty="0" err="1"/>
            <a:t>على</a:t>
          </a:r>
          <a:r>
            <a:rPr lang="fr-FR" sz="2000" dirty="0"/>
            <a:t> </a:t>
          </a:r>
          <a:r>
            <a:rPr lang="fr-FR" sz="2000" dirty="0" err="1"/>
            <a:t>ورقة</a:t>
          </a:r>
          <a:r>
            <a:rPr lang="fr-FR" sz="2000" dirty="0"/>
            <a:t> </a:t>
          </a:r>
          <a:r>
            <a:rPr lang="fr-FR" sz="2000" dirty="0" err="1"/>
            <a:t>بيضاء</a:t>
          </a:r>
          <a:r>
            <a:rPr lang="fr-FR" sz="2000" dirty="0"/>
            <a:t> </a:t>
          </a:r>
          <a:endParaRPr lang="fr-FR" sz="2000" dirty="0">
            <a:latin typeface="Garamond" panose="02020404030301010803"/>
          </a:endParaRPr>
        </a:p>
      </dgm:t>
    </dgm:pt>
    <dgm:pt modelId="{8261B017-0B4F-4F50-9DBE-77818993200C}" type="parTrans" cxnId="{E2C58E5A-6CB1-44FB-8E28-AD7606B99250}">
      <dgm:prSet/>
      <dgm:spPr/>
      <dgm:t>
        <a:bodyPr/>
        <a:lstStyle/>
        <a:p>
          <a:endParaRPr lang="fr-FR"/>
        </a:p>
      </dgm:t>
    </dgm:pt>
    <dgm:pt modelId="{060D7710-1128-4AA8-A253-C1CDA277EBD2}" type="sibTrans" cxnId="{E2C58E5A-6CB1-44FB-8E28-AD7606B99250}">
      <dgm:prSet/>
      <dgm:spPr/>
      <dgm:t>
        <a:bodyPr/>
        <a:lstStyle/>
        <a:p>
          <a:endParaRPr lang="fr-FR"/>
        </a:p>
      </dgm:t>
    </dgm:pt>
    <dgm:pt modelId="{5986B6C5-F445-4636-A9D2-67256F7A3BB3}">
      <dgm:prSet phldr="0" custT="1"/>
      <dgm:spPr/>
      <dgm:t>
        <a:bodyPr/>
        <a:lstStyle/>
        <a:p>
          <a:pPr rtl="0"/>
          <a:r>
            <a:rPr lang="fr-FR" sz="2000" dirty="0" err="1" smtClean="0"/>
            <a:t>إذا</a:t>
          </a:r>
          <a:r>
            <a:rPr lang="fr-FR" sz="2000" dirty="0" smtClean="0"/>
            <a:t> </a:t>
          </a:r>
          <a:r>
            <a:rPr lang="fr-FR" sz="2000" dirty="0" err="1" smtClean="0"/>
            <a:t>كبر</a:t>
          </a:r>
          <a:r>
            <a:rPr lang="fr-FR" sz="2000" dirty="0" smtClean="0"/>
            <a:t> </a:t>
          </a:r>
          <a:r>
            <a:rPr lang="fr-FR" sz="2000" dirty="0" err="1" smtClean="0"/>
            <a:t>محيط</a:t>
          </a:r>
          <a:r>
            <a:rPr lang="fr-FR" sz="2000" dirty="0" smtClean="0"/>
            <a:t> </a:t>
          </a:r>
          <a:r>
            <a:rPr lang="fr-FR" sz="2000" dirty="0" err="1" smtClean="0"/>
            <a:t>شكل</a:t>
          </a:r>
          <a:r>
            <a:rPr lang="fr-FR" sz="2000" dirty="0" smtClean="0"/>
            <a:t> </a:t>
          </a:r>
          <a:r>
            <a:rPr lang="fr-FR" sz="2000" dirty="0" err="1" smtClean="0"/>
            <a:t>كبرت</a:t>
          </a:r>
          <a:r>
            <a:rPr lang="fr-FR" sz="2000" dirty="0" smtClean="0"/>
            <a:t> </a:t>
          </a:r>
          <a:r>
            <a:rPr lang="fr-FR" sz="2000" dirty="0" err="1" smtClean="0"/>
            <a:t>مساحته</a:t>
          </a:r>
          <a:r>
            <a:rPr lang="fr-FR" sz="2000" dirty="0" smtClean="0"/>
            <a:t>، </a:t>
          </a:r>
          <a:r>
            <a:rPr lang="fr-FR" sz="2000" dirty="0" err="1" smtClean="0"/>
            <a:t>والعكس</a:t>
          </a:r>
          <a:r>
            <a:rPr lang="fr-FR" sz="2000" dirty="0" smtClean="0"/>
            <a:t> </a:t>
          </a:r>
          <a:r>
            <a:rPr lang="fr-FR" sz="2000" dirty="0" err="1" smtClean="0"/>
            <a:t>صحيح</a:t>
          </a:r>
          <a:r>
            <a:rPr lang="fr-FR" sz="2000" dirty="0" smtClean="0"/>
            <a:t> </a:t>
          </a:r>
          <a:endParaRPr lang="fr-FR" sz="2000" dirty="0">
            <a:latin typeface="Garamond" panose="02020404030301010803"/>
          </a:endParaRPr>
        </a:p>
      </dgm:t>
    </dgm:pt>
    <dgm:pt modelId="{D4C1545A-765E-4BFC-B3F7-FAF488475EA6}" type="parTrans" cxnId="{7214A51A-5CEE-4B0A-8D30-A241F56DFF65}">
      <dgm:prSet/>
      <dgm:spPr/>
      <dgm:t>
        <a:bodyPr/>
        <a:lstStyle/>
        <a:p>
          <a:endParaRPr lang="fr-FR"/>
        </a:p>
      </dgm:t>
    </dgm:pt>
    <dgm:pt modelId="{4D69E5B8-F013-4180-B6DE-40831E5454FF}" type="sibTrans" cxnId="{7214A51A-5CEE-4B0A-8D30-A241F56DFF65}">
      <dgm:prSet/>
      <dgm:spPr/>
      <dgm:t>
        <a:bodyPr/>
        <a:lstStyle/>
        <a:p>
          <a:endParaRPr lang="fr-FR"/>
        </a:p>
      </dgm:t>
    </dgm:pt>
    <dgm:pt modelId="{ED5D55BA-5A1E-4B9C-92A4-DAFABF3370D8}">
      <dgm:prSet phldr="0" custT="1"/>
      <dgm:spPr/>
      <dgm:t>
        <a:bodyPr/>
        <a:lstStyle/>
        <a:p>
          <a:pPr rtl="0"/>
          <a:r>
            <a:rPr lang="fr-FR" sz="2000" dirty="0" smtClean="0"/>
            <a:t>لا </a:t>
          </a:r>
          <a:r>
            <a:rPr lang="fr-FR" sz="2000" dirty="0" err="1" smtClean="0"/>
            <a:t>يتحكم</a:t>
          </a:r>
          <a:r>
            <a:rPr lang="fr-FR" sz="2000" dirty="0" smtClean="0"/>
            <a:t> في </a:t>
          </a:r>
          <a:r>
            <a:rPr lang="fr-FR" sz="2000" dirty="0" err="1" smtClean="0"/>
            <a:t>استعمال</a:t>
          </a:r>
          <a:r>
            <a:rPr lang="fr-FR" sz="2000" dirty="0" smtClean="0"/>
            <a:t> </a:t>
          </a:r>
          <a:r>
            <a:rPr lang="fr-FR" sz="2000" dirty="0" err="1" smtClean="0"/>
            <a:t>الأدوات</a:t>
          </a:r>
          <a:r>
            <a:rPr lang="fr-FR" sz="2000" dirty="0" smtClean="0"/>
            <a:t> </a:t>
          </a:r>
          <a:r>
            <a:rPr lang="fr-FR" sz="2000" dirty="0" err="1" smtClean="0"/>
            <a:t>الهندسية</a:t>
          </a:r>
          <a:r>
            <a:rPr lang="fr-FR" sz="2000" dirty="0" smtClean="0"/>
            <a:t> </a:t>
          </a:r>
          <a:r>
            <a:rPr lang="fr-FR" sz="2000" dirty="0" err="1" smtClean="0"/>
            <a:t>الاعتيادية</a:t>
          </a:r>
          <a:r>
            <a:rPr lang="fr-FR" sz="2000" dirty="0" smtClean="0">
              <a:latin typeface="Garamond" panose="02020404030301010803"/>
            </a:rPr>
            <a:t> </a:t>
          </a:r>
          <a:endParaRPr lang="fr-FR" sz="2000" dirty="0">
            <a:latin typeface="Garamond" panose="02020404030301010803"/>
          </a:endParaRPr>
        </a:p>
      </dgm:t>
    </dgm:pt>
    <dgm:pt modelId="{345052A3-A39B-47B7-8705-9A625141E46D}" type="parTrans" cxnId="{4BCF5EF1-D61C-48E1-89E0-17D52C41A4D2}">
      <dgm:prSet/>
      <dgm:spPr/>
      <dgm:t>
        <a:bodyPr/>
        <a:lstStyle/>
        <a:p>
          <a:endParaRPr lang="fr-FR"/>
        </a:p>
      </dgm:t>
    </dgm:pt>
    <dgm:pt modelId="{A3D7C0DF-B892-45C6-B4EA-F408F58FEF7F}" type="sibTrans" cxnId="{4BCF5EF1-D61C-48E1-89E0-17D52C41A4D2}">
      <dgm:prSet/>
      <dgm:spPr/>
      <dgm:t>
        <a:bodyPr/>
        <a:lstStyle/>
        <a:p>
          <a:endParaRPr lang="fr-FR"/>
        </a:p>
      </dgm:t>
    </dgm:pt>
    <dgm:pt modelId="{2D8EC387-7859-440B-9EAB-70AC3177C93D}">
      <dgm:prSet custT="1"/>
      <dgm:spPr/>
      <dgm:t>
        <a:bodyPr/>
        <a:lstStyle/>
        <a:p>
          <a:pPr rtl="0"/>
          <a:r>
            <a:rPr lang="fr-FR" sz="2000" dirty="0" smtClean="0"/>
            <a:t>لا </a:t>
          </a:r>
          <a:r>
            <a:rPr lang="fr-FR" sz="2000" dirty="0" err="1" smtClean="0"/>
            <a:t>يميز</a:t>
          </a:r>
          <a:r>
            <a:rPr lang="fr-FR" sz="2000" dirty="0" smtClean="0"/>
            <a:t> </a:t>
          </a:r>
          <a:r>
            <a:rPr lang="fr-FR" sz="2000" dirty="0" err="1" smtClean="0"/>
            <a:t>بين</a:t>
          </a:r>
          <a:r>
            <a:rPr lang="fr-FR" sz="2000" dirty="0" smtClean="0"/>
            <a:t> </a:t>
          </a:r>
          <a:r>
            <a:rPr lang="fr-FR" sz="2000" dirty="0" err="1" smtClean="0"/>
            <a:t>التماثل</a:t>
          </a:r>
          <a:r>
            <a:rPr lang="fr-FR" sz="2000" dirty="0" smtClean="0"/>
            <a:t> </a:t>
          </a:r>
          <a:r>
            <a:rPr lang="fr-FR" sz="2000" dirty="0" err="1" smtClean="0"/>
            <a:t>المحوري</a:t>
          </a:r>
          <a:r>
            <a:rPr lang="fr-FR" sz="2000" dirty="0" smtClean="0"/>
            <a:t> </a:t>
          </a:r>
          <a:r>
            <a:rPr lang="fr-FR" sz="2000" dirty="0" err="1" smtClean="0"/>
            <a:t>والإزاحة</a:t>
          </a:r>
          <a:r>
            <a:rPr lang="fr-FR" sz="2000" dirty="0" smtClean="0"/>
            <a:t> </a:t>
          </a:r>
          <a:r>
            <a:rPr lang="fr-FR" sz="2000" dirty="0" err="1" smtClean="0"/>
            <a:t>الشكلان</a:t>
          </a:r>
          <a:r>
            <a:rPr lang="fr-FR" sz="2000" dirty="0" smtClean="0"/>
            <a:t> </a:t>
          </a:r>
          <a:r>
            <a:rPr lang="fr-FR" sz="2000" dirty="0" err="1" smtClean="0"/>
            <a:t>المتماثلان</a:t>
          </a:r>
          <a:r>
            <a:rPr lang="fr-FR" sz="2000" dirty="0" smtClean="0"/>
            <a:t> </a:t>
          </a:r>
          <a:r>
            <a:rPr lang="fr-FR" sz="2000" dirty="0" err="1" smtClean="0"/>
            <a:t>هما</a:t>
          </a:r>
          <a:r>
            <a:rPr lang="fr-FR" sz="2000" dirty="0" smtClean="0"/>
            <a:t> </a:t>
          </a:r>
          <a:r>
            <a:rPr lang="fr-FR" sz="2000" dirty="0" err="1" smtClean="0"/>
            <a:t>شكلان</a:t>
          </a:r>
          <a:r>
            <a:rPr lang="fr-FR" sz="2000" dirty="0" smtClean="0"/>
            <a:t> </a:t>
          </a:r>
          <a:r>
            <a:rPr lang="fr-FR" sz="2000" dirty="0" err="1" smtClean="0"/>
            <a:t>متشابهان</a:t>
          </a:r>
          <a:endParaRPr lang="fr-FR" sz="2000" dirty="0">
            <a:latin typeface="Garamond" panose="02020404030301010803"/>
          </a:endParaRPr>
        </a:p>
      </dgm:t>
    </dgm:pt>
    <dgm:pt modelId="{70157B3D-526D-4B85-9680-78A027A8423F}" type="parTrans" cxnId="{112F90C5-EB9E-48F9-BDDF-6BE412C3E645}">
      <dgm:prSet/>
      <dgm:spPr/>
      <dgm:t>
        <a:bodyPr/>
        <a:lstStyle/>
        <a:p>
          <a:endParaRPr lang="fr-FR"/>
        </a:p>
      </dgm:t>
    </dgm:pt>
    <dgm:pt modelId="{1464E111-0FBD-4F2D-B5E8-8F6A83360909}" type="sibTrans" cxnId="{112F90C5-EB9E-48F9-BDDF-6BE412C3E645}">
      <dgm:prSet/>
      <dgm:spPr/>
      <dgm:t>
        <a:bodyPr/>
        <a:lstStyle/>
        <a:p>
          <a:endParaRPr lang="fr-FR"/>
        </a:p>
      </dgm:t>
    </dgm:pt>
    <dgm:pt modelId="{5F47E747-4B3A-4ECB-919A-5157A3D3244E}" type="pres">
      <dgm:prSet presAssocID="{85FD1EE4-674E-4B2B-9793-EFFAA8E60895}" presName="hierChild1" presStyleCnt="0">
        <dgm:presLayoutVars>
          <dgm:chPref val="1"/>
          <dgm:dir/>
          <dgm:animOne val="branch"/>
          <dgm:animLvl val="lvl"/>
          <dgm:resizeHandles/>
        </dgm:presLayoutVars>
      </dgm:prSet>
      <dgm:spPr/>
      <dgm:t>
        <a:bodyPr/>
        <a:lstStyle/>
        <a:p>
          <a:endParaRPr lang="fr-FR"/>
        </a:p>
      </dgm:t>
    </dgm:pt>
    <dgm:pt modelId="{7D6824B4-EBAF-438F-827A-F3375B1BFD3C}" type="pres">
      <dgm:prSet presAssocID="{950A3F5A-5C82-416E-8B4B-BD170FEB0145}" presName="hierRoot1" presStyleCnt="0"/>
      <dgm:spPr/>
    </dgm:pt>
    <dgm:pt modelId="{B6097054-9D43-46AA-814F-2B3C80E98DC2}" type="pres">
      <dgm:prSet presAssocID="{950A3F5A-5C82-416E-8B4B-BD170FEB0145}" presName="composite" presStyleCnt="0"/>
      <dgm:spPr/>
    </dgm:pt>
    <dgm:pt modelId="{067F3F6C-37BD-4AAE-92E3-1B48AD572ED9}" type="pres">
      <dgm:prSet presAssocID="{950A3F5A-5C82-416E-8B4B-BD170FEB0145}" presName="background" presStyleLbl="node0" presStyleIdx="0" presStyleCnt="3"/>
      <dgm:spPr/>
    </dgm:pt>
    <dgm:pt modelId="{AA14A192-4D6D-43F8-9645-E8ED3420F0AC}" type="pres">
      <dgm:prSet presAssocID="{950A3F5A-5C82-416E-8B4B-BD170FEB0145}" presName="text" presStyleLbl="fgAcc0" presStyleIdx="0" presStyleCnt="3">
        <dgm:presLayoutVars>
          <dgm:chPref val="3"/>
        </dgm:presLayoutVars>
      </dgm:prSet>
      <dgm:spPr/>
      <dgm:t>
        <a:bodyPr/>
        <a:lstStyle/>
        <a:p>
          <a:endParaRPr lang="fr-FR"/>
        </a:p>
      </dgm:t>
    </dgm:pt>
    <dgm:pt modelId="{B91A1D27-85CB-4DCC-995A-D6F1130FA627}" type="pres">
      <dgm:prSet presAssocID="{950A3F5A-5C82-416E-8B4B-BD170FEB0145}" presName="hierChild2" presStyleCnt="0"/>
      <dgm:spPr/>
    </dgm:pt>
    <dgm:pt modelId="{72F2AAA0-AF79-4093-AE10-963F66E45F4E}" type="pres">
      <dgm:prSet presAssocID="{98A7CAD9-5F17-4708-B907-445DCBB84F97}" presName="Name10" presStyleLbl="parChTrans1D2" presStyleIdx="0" presStyleCnt="3"/>
      <dgm:spPr/>
      <dgm:t>
        <a:bodyPr/>
        <a:lstStyle/>
        <a:p>
          <a:endParaRPr lang="fr-FR"/>
        </a:p>
      </dgm:t>
    </dgm:pt>
    <dgm:pt modelId="{5BAFA5CB-6EF2-4A4F-8126-B19C3911761E}" type="pres">
      <dgm:prSet presAssocID="{2224A5C1-DA48-43C0-9711-37DCC8057CFF}" presName="hierRoot2" presStyleCnt="0"/>
      <dgm:spPr/>
    </dgm:pt>
    <dgm:pt modelId="{645324C4-21E9-4DDE-9EEF-79D43804895D}" type="pres">
      <dgm:prSet presAssocID="{2224A5C1-DA48-43C0-9711-37DCC8057CFF}" presName="composite2" presStyleCnt="0"/>
      <dgm:spPr/>
    </dgm:pt>
    <dgm:pt modelId="{FCD7D9FF-A4E3-44AB-A78A-E729545F49D2}" type="pres">
      <dgm:prSet presAssocID="{2224A5C1-DA48-43C0-9711-37DCC8057CFF}" presName="background2" presStyleLbl="node2" presStyleIdx="0" presStyleCnt="3"/>
      <dgm:spPr/>
    </dgm:pt>
    <dgm:pt modelId="{5C4888EB-F841-4A83-A078-5006A33FFDC2}" type="pres">
      <dgm:prSet presAssocID="{2224A5C1-DA48-43C0-9711-37DCC8057CFF}" presName="text2" presStyleLbl="fgAcc2" presStyleIdx="0" presStyleCnt="3">
        <dgm:presLayoutVars>
          <dgm:chPref val="3"/>
        </dgm:presLayoutVars>
      </dgm:prSet>
      <dgm:spPr/>
      <dgm:t>
        <a:bodyPr/>
        <a:lstStyle/>
        <a:p>
          <a:endParaRPr lang="fr-FR"/>
        </a:p>
      </dgm:t>
    </dgm:pt>
    <dgm:pt modelId="{66F6AA7D-DE8B-4CD8-B1B2-E1B006619515}" type="pres">
      <dgm:prSet presAssocID="{2224A5C1-DA48-43C0-9711-37DCC8057CFF}" presName="hierChild3" presStyleCnt="0"/>
      <dgm:spPr/>
    </dgm:pt>
    <dgm:pt modelId="{F131A249-55F0-4C9E-BB75-3BB65DF0A66F}" type="pres">
      <dgm:prSet presAssocID="{8261B017-0B4F-4F50-9DBE-77818993200C}" presName="Name10" presStyleLbl="parChTrans1D2" presStyleIdx="1" presStyleCnt="3"/>
      <dgm:spPr/>
      <dgm:t>
        <a:bodyPr/>
        <a:lstStyle/>
        <a:p>
          <a:endParaRPr lang="fr-FR"/>
        </a:p>
      </dgm:t>
    </dgm:pt>
    <dgm:pt modelId="{3A420B52-3878-476E-B334-765313E0BD06}" type="pres">
      <dgm:prSet presAssocID="{3D104619-70E1-4544-9A33-DCEB520C2899}" presName="hierRoot2" presStyleCnt="0"/>
      <dgm:spPr/>
    </dgm:pt>
    <dgm:pt modelId="{346E8BD8-7CF9-4E5B-B062-B42D5B6653D8}" type="pres">
      <dgm:prSet presAssocID="{3D104619-70E1-4544-9A33-DCEB520C2899}" presName="composite2" presStyleCnt="0"/>
      <dgm:spPr/>
    </dgm:pt>
    <dgm:pt modelId="{749F1EFC-EA68-41DC-8E24-7BF8A67D3F00}" type="pres">
      <dgm:prSet presAssocID="{3D104619-70E1-4544-9A33-DCEB520C2899}" presName="background2" presStyleLbl="node2" presStyleIdx="1" presStyleCnt="3"/>
      <dgm:spPr/>
    </dgm:pt>
    <dgm:pt modelId="{97549C49-75DD-443A-8F91-17F718A93A32}" type="pres">
      <dgm:prSet presAssocID="{3D104619-70E1-4544-9A33-DCEB520C2899}" presName="text2" presStyleLbl="fgAcc2" presStyleIdx="1" presStyleCnt="3">
        <dgm:presLayoutVars>
          <dgm:chPref val="3"/>
        </dgm:presLayoutVars>
      </dgm:prSet>
      <dgm:spPr/>
      <dgm:t>
        <a:bodyPr/>
        <a:lstStyle/>
        <a:p>
          <a:endParaRPr lang="fr-FR"/>
        </a:p>
      </dgm:t>
    </dgm:pt>
    <dgm:pt modelId="{3C4C8A5B-8C74-4E93-AA16-69F9085E73C3}" type="pres">
      <dgm:prSet presAssocID="{3D104619-70E1-4544-9A33-DCEB520C2899}" presName="hierChild3" presStyleCnt="0"/>
      <dgm:spPr/>
    </dgm:pt>
    <dgm:pt modelId="{7E22AF55-DDB7-4A81-A8B4-EFBA8E379E0E}" type="pres">
      <dgm:prSet presAssocID="{345052A3-A39B-47B7-8705-9A625141E46D}" presName="Name10" presStyleLbl="parChTrans1D2" presStyleIdx="2" presStyleCnt="3"/>
      <dgm:spPr/>
      <dgm:t>
        <a:bodyPr/>
        <a:lstStyle/>
        <a:p>
          <a:endParaRPr lang="fr-FR"/>
        </a:p>
      </dgm:t>
    </dgm:pt>
    <dgm:pt modelId="{0CCB4FB9-CC1C-4949-9C93-F49B2ADEC0ED}" type="pres">
      <dgm:prSet presAssocID="{ED5D55BA-5A1E-4B9C-92A4-DAFABF3370D8}" presName="hierRoot2" presStyleCnt="0"/>
      <dgm:spPr/>
    </dgm:pt>
    <dgm:pt modelId="{6F770876-88EA-48B8-A6D2-E56218E097A3}" type="pres">
      <dgm:prSet presAssocID="{ED5D55BA-5A1E-4B9C-92A4-DAFABF3370D8}" presName="composite2" presStyleCnt="0"/>
      <dgm:spPr/>
    </dgm:pt>
    <dgm:pt modelId="{8C8BDDA4-17D3-4C0C-B5F3-52EE7A08ADCE}" type="pres">
      <dgm:prSet presAssocID="{ED5D55BA-5A1E-4B9C-92A4-DAFABF3370D8}" presName="background2" presStyleLbl="node2" presStyleIdx="2" presStyleCnt="3"/>
      <dgm:spPr/>
    </dgm:pt>
    <dgm:pt modelId="{52BE302A-19F4-47E3-89AB-D386EC1EA73F}" type="pres">
      <dgm:prSet presAssocID="{ED5D55BA-5A1E-4B9C-92A4-DAFABF3370D8}" presName="text2" presStyleLbl="fgAcc2" presStyleIdx="2" presStyleCnt="3">
        <dgm:presLayoutVars>
          <dgm:chPref val="3"/>
        </dgm:presLayoutVars>
      </dgm:prSet>
      <dgm:spPr/>
      <dgm:t>
        <a:bodyPr/>
        <a:lstStyle/>
        <a:p>
          <a:endParaRPr lang="fr-FR"/>
        </a:p>
      </dgm:t>
    </dgm:pt>
    <dgm:pt modelId="{633FB082-5943-4C07-B51C-9B278CB592EE}" type="pres">
      <dgm:prSet presAssocID="{ED5D55BA-5A1E-4B9C-92A4-DAFABF3370D8}" presName="hierChild3" presStyleCnt="0"/>
      <dgm:spPr/>
    </dgm:pt>
    <dgm:pt modelId="{C9FC993D-037F-4671-A4AC-7E0B0FA21E43}" type="pres">
      <dgm:prSet presAssocID="{5986B6C5-F445-4636-A9D2-67256F7A3BB3}" presName="hierRoot1" presStyleCnt="0"/>
      <dgm:spPr/>
    </dgm:pt>
    <dgm:pt modelId="{C254176C-B815-49A0-B865-5E45DEFD55FA}" type="pres">
      <dgm:prSet presAssocID="{5986B6C5-F445-4636-A9D2-67256F7A3BB3}" presName="composite" presStyleCnt="0"/>
      <dgm:spPr/>
    </dgm:pt>
    <dgm:pt modelId="{4FE1D6DD-A106-461E-AA8F-E880F069EDE1}" type="pres">
      <dgm:prSet presAssocID="{5986B6C5-F445-4636-A9D2-67256F7A3BB3}" presName="background" presStyleLbl="node0" presStyleIdx="1" presStyleCnt="3"/>
      <dgm:spPr/>
    </dgm:pt>
    <dgm:pt modelId="{DA61441A-DA4E-4E32-BD25-ACCEB3D6382E}" type="pres">
      <dgm:prSet presAssocID="{5986B6C5-F445-4636-A9D2-67256F7A3BB3}" presName="text" presStyleLbl="fgAcc0" presStyleIdx="1" presStyleCnt="3">
        <dgm:presLayoutVars>
          <dgm:chPref val="3"/>
        </dgm:presLayoutVars>
      </dgm:prSet>
      <dgm:spPr/>
      <dgm:t>
        <a:bodyPr/>
        <a:lstStyle/>
        <a:p>
          <a:endParaRPr lang="fr-FR"/>
        </a:p>
      </dgm:t>
    </dgm:pt>
    <dgm:pt modelId="{454B0B61-D9FC-48A4-911E-8E72C3476C84}" type="pres">
      <dgm:prSet presAssocID="{5986B6C5-F445-4636-A9D2-67256F7A3BB3}" presName="hierChild2" presStyleCnt="0"/>
      <dgm:spPr/>
    </dgm:pt>
    <dgm:pt modelId="{87103C23-A63B-4E8E-BF6A-1034B7F508A0}" type="pres">
      <dgm:prSet presAssocID="{2D8EC387-7859-440B-9EAB-70AC3177C93D}" presName="hierRoot1" presStyleCnt="0"/>
      <dgm:spPr/>
    </dgm:pt>
    <dgm:pt modelId="{755C15CB-8157-4255-A710-2C59B1F6AF12}" type="pres">
      <dgm:prSet presAssocID="{2D8EC387-7859-440B-9EAB-70AC3177C93D}" presName="composite" presStyleCnt="0"/>
      <dgm:spPr/>
    </dgm:pt>
    <dgm:pt modelId="{7BDFE0CD-7831-4DF3-89E8-D37B5F3AA605}" type="pres">
      <dgm:prSet presAssocID="{2D8EC387-7859-440B-9EAB-70AC3177C93D}" presName="background" presStyleLbl="node0" presStyleIdx="2" presStyleCnt="3"/>
      <dgm:spPr/>
    </dgm:pt>
    <dgm:pt modelId="{41AAA430-C68C-498A-A744-744C789B76CC}" type="pres">
      <dgm:prSet presAssocID="{2D8EC387-7859-440B-9EAB-70AC3177C93D}" presName="text" presStyleLbl="fgAcc0" presStyleIdx="2" presStyleCnt="3">
        <dgm:presLayoutVars>
          <dgm:chPref val="3"/>
        </dgm:presLayoutVars>
      </dgm:prSet>
      <dgm:spPr/>
      <dgm:t>
        <a:bodyPr/>
        <a:lstStyle/>
        <a:p>
          <a:endParaRPr lang="fr-FR"/>
        </a:p>
      </dgm:t>
    </dgm:pt>
    <dgm:pt modelId="{010688F4-34FC-43D2-B274-0BA71917EC30}" type="pres">
      <dgm:prSet presAssocID="{2D8EC387-7859-440B-9EAB-70AC3177C93D}" presName="hierChild2" presStyleCnt="0"/>
      <dgm:spPr/>
    </dgm:pt>
  </dgm:ptLst>
  <dgm:cxnLst>
    <dgm:cxn modelId="{411A1277-729B-4EEE-AFEF-FC384CA779BC}" type="presOf" srcId="{5986B6C5-F445-4636-A9D2-67256F7A3BB3}" destId="{DA61441A-DA4E-4E32-BD25-ACCEB3D6382E}" srcOrd="0" destOrd="0" presId="urn:microsoft.com/office/officeart/2005/8/layout/hierarchy1"/>
    <dgm:cxn modelId="{7214A51A-5CEE-4B0A-8D30-A241F56DFF65}" srcId="{85FD1EE4-674E-4B2B-9793-EFFAA8E60895}" destId="{5986B6C5-F445-4636-A9D2-67256F7A3BB3}" srcOrd="1" destOrd="0" parTransId="{D4C1545A-765E-4BFC-B3F7-FAF488475EA6}" sibTransId="{4D69E5B8-F013-4180-B6DE-40831E5454FF}"/>
    <dgm:cxn modelId="{112F90C5-EB9E-48F9-BDDF-6BE412C3E645}" srcId="{85FD1EE4-674E-4B2B-9793-EFFAA8E60895}" destId="{2D8EC387-7859-440B-9EAB-70AC3177C93D}" srcOrd="2" destOrd="0" parTransId="{70157B3D-526D-4B85-9680-78A027A8423F}" sibTransId="{1464E111-0FBD-4F2D-B5E8-8F6A83360909}"/>
    <dgm:cxn modelId="{0014AE52-F6AA-4711-9B43-9D33D9411768}" type="presOf" srcId="{ED5D55BA-5A1E-4B9C-92A4-DAFABF3370D8}" destId="{52BE302A-19F4-47E3-89AB-D386EC1EA73F}" srcOrd="0" destOrd="0" presId="urn:microsoft.com/office/officeart/2005/8/layout/hierarchy1"/>
    <dgm:cxn modelId="{A8B26FB9-2BBF-4626-A4DA-6426CF0CF022}" type="presOf" srcId="{950A3F5A-5C82-416E-8B4B-BD170FEB0145}" destId="{AA14A192-4D6D-43F8-9645-E8ED3420F0AC}" srcOrd="0" destOrd="0" presId="urn:microsoft.com/office/officeart/2005/8/layout/hierarchy1"/>
    <dgm:cxn modelId="{D31D3C19-8AD3-45FC-AAB1-6D8EB9FB163A}" type="presOf" srcId="{345052A3-A39B-47B7-8705-9A625141E46D}" destId="{7E22AF55-DDB7-4A81-A8B4-EFBA8E379E0E}" srcOrd="0" destOrd="0" presId="urn:microsoft.com/office/officeart/2005/8/layout/hierarchy1"/>
    <dgm:cxn modelId="{BC5AFF37-6237-41EF-80DF-C2D238016A4B}" type="presOf" srcId="{98A7CAD9-5F17-4708-B907-445DCBB84F97}" destId="{72F2AAA0-AF79-4093-AE10-963F66E45F4E}" srcOrd="0" destOrd="0" presId="urn:microsoft.com/office/officeart/2005/8/layout/hierarchy1"/>
    <dgm:cxn modelId="{E2C58E5A-6CB1-44FB-8E28-AD7606B99250}" srcId="{950A3F5A-5C82-416E-8B4B-BD170FEB0145}" destId="{3D104619-70E1-4544-9A33-DCEB520C2899}" srcOrd="1" destOrd="0" parTransId="{8261B017-0B4F-4F50-9DBE-77818993200C}" sibTransId="{060D7710-1128-4AA8-A253-C1CDA277EBD2}"/>
    <dgm:cxn modelId="{736A6C72-699E-4648-8062-1B4B1DF72103}" srcId="{950A3F5A-5C82-416E-8B4B-BD170FEB0145}" destId="{2224A5C1-DA48-43C0-9711-37DCC8057CFF}" srcOrd="0" destOrd="0" parTransId="{98A7CAD9-5F17-4708-B907-445DCBB84F97}" sibTransId="{CFFBB1C7-1381-40E9-8EBB-6B619854F8C0}"/>
    <dgm:cxn modelId="{FEEF64AA-8C63-4996-8576-E8D0DD8930DD}" type="presOf" srcId="{2224A5C1-DA48-43C0-9711-37DCC8057CFF}" destId="{5C4888EB-F841-4A83-A078-5006A33FFDC2}" srcOrd="0" destOrd="0" presId="urn:microsoft.com/office/officeart/2005/8/layout/hierarchy1"/>
    <dgm:cxn modelId="{7AB5A74D-7EA5-46B5-965A-7FAE3E9FAFF8}" type="presOf" srcId="{8261B017-0B4F-4F50-9DBE-77818993200C}" destId="{F131A249-55F0-4C9E-BB75-3BB65DF0A66F}" srcOrd="0" destOrd="0" presId="urn:microsoft.com/office/officeart/2005/8/layout/hierarchy1"/>
    <dgm:cxn modelId="{07C60975-140E-4727-80C3-893D0145F3E7}" srcId="{85FD1EE4-674E-4B2B-9793-EFFAA8E60895}" destId="{950A3F5A-5C82-416E-8B4B-BD170FEB0145}" srcOrd="0" destOrd="0" parTransId="{ACF05BCD-34AC-4F5C-B7AC-33DEB51DB296}" sibTransId="{245DE0E4-CA55-408E-A838-7DD7095B9102}"/>
    <dgm:cxn modelId="{E325F71D-C88C-4A2A-913A-1F5BD5DFEC38}" type="presOf" srcId="{2D8EC387-7859-440B-9EAB-70AC3177C93D}" destId="{41AAA430-C68C-498A-A744-744C789B76CC}" srcOrd="0" destOrd="0" presId="urn:microsoft.com/office/officeart/2005/8/layout/hierarchy1"/>
    <dgm:cxn modelId="{4BCF5EF1-D61C-48E1-89E0-17D52C41A4D2}" srcId="{950A3F5A-5C82-416E-8B4B-BD170FEB0145}" destId="{ED5D55BA-5A1E-4B9C-92A4-DAFABF3370D8}" srcOrd="2" destOrd="0" parTransId="{345052A3-A39B-47B7-8705-9A625141E46D}" sibTransId="{A3D7C0DF-B892-45C6-B4EA-F408F58FEF7F}"/>
    <dgm:cxn modelId="{E3F9EECD-B3ED-42CF-83D1-B0C503BBC9F6}" type="presOf" srcId="{85FD1EE4-674E-4B2B-9793-EFFAA8E60895}" destId="{5F47E747-4B3A-4ECB-919A-5157A3D3244E}" srcOrd="0" destOrd="0" presId="urn:microsoft.com/office/officeart/2005/8/layout/hierarchy1"/>
    <dgm:cxn modelId="{1838CE9B-FEB3-4DE3-8BBD-EFDB15C2177D}" type="presOf" srcId="{3D104619-70E1-4544-9A33-DCEB520C2899}" destId="{97549C49-75DD-443A-8F91-17F718A93A32}" srcOrd="0" destOrd="0" presId="urn:microsoft.com/office/officeart/2005/8/layout/hierarchy1"/>
    <dgm:cxn modelId="{851BEA48-7157-4F5B-A658-A7DF6E16BEB6}" type="presParOf" srcId="{5F47E747-4B3A-4ECB-919A-5157A3D3244E}" destId="{7D6824B4-EBAF-438F-827A-F3375B1BFD3C}" srcOrd="0" destOrd="0" presId="urn:microsoft.com/office/officeart/2005/8/layout/hierarchy1"/>
    <dgm:cxn modelId="{B4B5DA89-A036-45A1-BE4D-668088CD2916}" type="presParOf" srcId="{7D6824B4-EBAF-438F-827A-F3375B1BFD3C}" destId="{B6097054-9D43-46AA-814F-2B3C80E98DC2}" srcOrd="0" destOrd="0" presId="urn:microsoft.com/office/officeart/2005/8/layout/hierarchy1"/>
    <dgm:cxn modelId="{891793FD-A95D-49E4-AFA6-2ED360B02943}" type="presParOf" srcId="{B6097054-9D43-46AA-814F-2B3C80E98DC2}" destId="{067F3F6C-37BD-4AAE-92E3-1B48AD572ED9}" srcOrd="0" destOrd="0" presId="urn:microsoft.com/office/officeart/2005/8/layout/hierarchy1"/>
    <dgm:cxn modelId="{552DA6DC-735F-4A89-B605-F5D44A04E798}" type="presParOf" srcId="{B6097054-9D43-46AA-814F-2B3C80E98DC2}" destId="{AA14A192-4D6D-43F8-9645-E8ED3420F0AC}" srcOrd="1" destOrd="0" presId="urn:microsoft.com/office/officeart/2005/8/layout/hierarchy1"/>
    <dgm:cxn modelId="{F886E29F-25BE-471B-878D-2488BC537A9B}" type="presParOf" srcId="{7D6824B4-EBAF-438F-827A-F3375B1BFD3C}" destId="{B91A1D27-85CB-4DCC-995A-D6F1130FA627}" srcOrd="1" destOrd="0" presId="urn:microsoft.com/office/officeart/2005/8/layout/hierarchy1"/>
    <dgm:cxn modelId="{2800A415-0C22-4F6A-948A-CACF95580C2B}" type="presParOf" srcId="{B91A1D27-85CB-4DCC-995A-D6F1130FA627}" destId="{72F2AAA0-AF79-4093-AE10-963F66E45F4E}" srcOrd="0" destOrd="0" presId="urn:microsoft.com/office/officeart/2005/8/layout/hierarchy1"/>
    <dgm:cxn modelId="{50FF717E-4102-4989-9F72-A5722276800F}" type="presParOf" srcId="{B91A1D27-85CB-4DCC-995A-D6F1130FA627}" destId="{5BAFA5CB-6EF2-4A4F-8126-B19C3911761E}" srcOrd="1" destOrd="0" presId="urn:microsoft.com/office/officeart/2005/8/layout/hierarchy1"/>
    <dgm:cxn modelId="{5219F49B-F0E7-466F-8131-8289EC983374}" type="presParOf" srcId="{5BAFA5CB-6EF2-4A4F-8126-B19C3911761E}" destId="{645324C4-21E9-4DDE-9EEF-79D43804895D}" srcOrd="0" destOrd="0" presId="urn:microsoft.com/office/officeart/2005/8/layout/hierarchy1"/>
    <dgm:cxn modelId="{EF12703F-B80F-4758-8497-DD5A5E3DCED3}" type="presParOf" srcId="{645324C4-21E9-4DDE-9EEF-79D43804895D}" destId="{FCD7D9FF-A4E3-44AB-A78A-E729545F49D2}" srcOrd="0" destOrd="0" presId="urn:microsoft.com/office/officeart/2005/8/layout/hierarchy1"/>
    <dgm:cxn modelId="{365A2DC6-4EA4-46A3-BA0C-FC97C1134746}" type="presParOf" srcId="{645324C4-21E9-4DDE-9EEF-79D43804895D}" destId="{5C4888EB-F841-4A83-A078-5006A33FFDC2}" srcOrd="1" destOrd="0" presId="urn:microsoft.com/office/officeart/2005/8/layout/hierarchy1"/>
    <dgm:cxn modelId="{7D46AD1C-AE9E-4079-962A-8A28FB1F9E10}" type="presParOf" srcId="{5BAFA5CB-6EF2-4A4F-8126-B19C3911761E}" destId="{66F6AA7D-DE8B-4CD8-B1B2-E1B006619515}" srcOrd="1" destOrd="0" presId="urn:microsoft.com/office/officeart/2005/8/layout/hierarchy1"/>
    <dgm:cxn modelId="{388D70F9-AC3A-4852-BBB1-C53D60D80C03}" type="presParOf" srcId="{B91A1D27-85CB-4DCC-995A-D6F1130FA627}" destId="{F131A249-55F0-4C9E-BB75-3BB65DF0A66F}" srcOrd="2" destOrd="0" presId="urn:microsoft.com/office/officeart/2005/8/layout/hierarchy1"/>
    <dgm:cxn modelId="{8CD9F3C4-0E04-40C7-969B-DD96E077F0C9}" type="presParOf" srcId="{B91A1D27-85CB-4DCC-995A-D6F1130FA627}" destId="{3A420B52-3878-476E-B334-765313E0BD06}" srcOrd="3" destOrd="0" presId="urn:microsoft.com/office/officeart/2005/8/layout/hierarchy1"/>
    <dgm:cxn modelId="{89479092-07A8-4613-BC08-F4F9BBDE8FF1}" type="presParOf" srcId="{3A420B52-3878-476E-B334-765313E0BD06}" destId="{346E8BD8-7CF9-4E5B-B062-B42D5B6653D8}" srcOrd="0" destOrd="0" presId="urn:microsoft.com/office/officeart/2005/8/layout/hierarchy1"/>
    <dgm:cxn modelId="{61670E90-A651-4698-B131-B5F9C6CF06DD}" type="presParOf" srcId="{346E8BD8-7CF9-4E5B-B062-B42D5B6653D8}" destId="{749F1EFC-EA68-41DC-8E24-7BF8A67D3F00}" srcOrd="0" destOrd="0" presId="urn:microsoft.com/office/officeart/2005/8/layout/hierarchy1"/>
    <dgm:cxn modelId="{81845DBE-4BC1-47A2-8539-DEA611871C2C}" type="presParOf" srcId="{346E8BD8-7CF9-4E5B-B062-B42D5B6653D8}" destId="{97549C49-75DD-443A-8F91-17F718A93A32}" srcOrd="1" destOrd="0" presId="urn:microsoft.com/office/officeart/2005/8/layout/hierarchy1"/>
    <dgm:cxn modelId="{99E0A478-9F42-411E-AF39-460C1493DCA6}" type="presParOf" srcId="{3A420B52-3878-476E-B334-765313E0BD06}" destId="{3C4C8A5B-8C74-4E93-AA16-69F9085E73C3}" srcOrd="1" destOrd="0" presId="urn:microsoft.com/office/officeart/2005/8/layout/hierarchy1"/>
    <dgm:cxn modelId="{2661C420-C90E-4449-8872-ABD519484A7C}" type="presParOf" srcId="{B91A1D27-85CB-4DCC-995A-D6F1130FA627}" destId="{7E22AF55-DDB7-4A81-A8B4-EFBA8E379E0E}" srcOrd="4" destOrd="0" presId="urn:microsoft.com/office/officeart/2005/8/layout/hierarchy1"/>
    <dgm:cxn modelId="{1AE4B636-43B1-4CBC-90E2-C915DE8E3D70}" type="presParOf" srcId="{B91A1D27-85CB-4DCC-995A-D6F1130FA627}" destId="{0CCB4FB9-CC1C-4949-9C93-F49B2ADEC0ED}" srcOrd="5" destOrd="0" presId="urn:microsoft.com/office/officeart/2005/8/layout/hierarchy1"/>
    <dgm:cxn modelId="{C06215B3-6C32-45BC-8BD7-BB4C33ADD806}" type="presParOf" srcId="{0CCB4FB9-CC1C-4949-9C93-F49B2ADEC0ED}" destId="{6F770876-88EA-48B8-A6D2-E56218E097A3}" srcOrd="0" destOrd="0" presId="urn:microsoft.com/office/officeart/2005/8/layout/hierarchy1"/>
    <dgm:cxn modelId="{3B80DEAF-7B9E-43F9-80E5-FDEE92DA65ED}" type="presParOf" srcId="{6F770876-88EA-48B8-A6D2-E56218E097A3}" destId="{8C8BDDA4-17D3-4C0C-B5F3-52EE7A08ADCE}" srcOrd="0" destOrd="0" presId="urn:microsoft.com/office/officeart/2005/8/layout/hierarchy1"/>
    <dgm:cxn modelId="{83F4D7B4-803E-4544-A562-B76D2E7E858C}" type="presParOf" srcId="{6F770876-88EA-48B8-A6D2-E56218E097A3}" destId="{52BE302A-19F4-47E3-89AB-D386EC1EA73F}" srcOrd="1" destOrd="0" presId="urn:microsoft.com/office/officeart/2005/8/layout/hierarchy1"/>
    <dgm:cxn modelId="{1E5EB999-220C-4934-A2BC-EB19B841E2D0}" type="presParOf" srcId="{0CCB4FB9-CC1C-4949-9C93-F49B2ADEC0ED}" destId="{633FB082-5943-4C07-B51C-9B278CB592EE}" srcOrd="1" destOrd="0" presId="urn:microsoft.com/office/officeart/2005/8/layout/hierarchy1"/>
    <dgm:cxn modelId="{A0CA4719-5163-450E-A898-5D6AC98893B8}" type="presParOf" srcId="{5F47E747-4B3A-4ECB-919A-5157A3D3244E}" destId="{C9FC993D-037F-4671-A4AC-7E0B0FA21E43}" srcOrd="1" destOrd="0" presId="urn:microsoft.com/office/officeart/2005/8/layout/hierarchy1"/>
    <dgm:cxn modelId="{4B759DE7-DB16-409A-808A-B58B9EBA65B6}" type="presParOf" srcId="{C9FC993D-037F-4671-A4AC-7E0B0FA21E43}" destId="{C254176C-B815-49A0-B865-5E45DEFD55FA}" srcOrd="0" destOrd="0" presId="urn:microsoft.com/office/officeart/2005/8/layout/hierarchy1"/>
    <dgm:cxn modelId="{96A698DC-034C-44A9-8D02-AC1CA64A883E}" type="presParOf" srcId="{C254176C-B815-49A0-B865-5E45DEFD55FA}" destId="{4FE1D6DD-A106-461E-AA8F-E880F069EDE1}" srcOrd="0" destOrd="0" presId="urn:microsoft.com/office/officeart/2005/8/layout/hierarchy1"/>
    <dgm:cxn modelId="{A14D12B1-8023-4F30-BBBC-D924F4066829}" type="presParOf" srcId="{C254176C-B815-49A0-B865-5E45DEFD55FA}" destId="{DA61441A-DA4E-4E32-BD25-ACCEB3D6382E}" srcOrd="1" destOrd="0" presId="urn:microsoft.com/office/officeart/2005/8/layout/hierarchy1"/>
    <dgm:cxn modelId="{1DE0F9C7-1985-4125-9D4E-F500F87BD276}" type="presParOf" srcId="{C9FC993D-037F-4671-A4AC-7E0B0FA21E43}" destId="{454B0B61-D9FC-48A4-911E-8E72C3476C84}" srcOrd="1" destOrd="0" presId="urn:microsoft.com/office/officeart/2005/8/layout/hierarchy1"/>
    <dgm:cxn modelId="{E8D31B9F-0FBE-45D0-9B05-B3B654716841}" type="presParOf" srcId="{5F47E747-4B3A-4ECB-919A-5157A3D3244E}" destId="{87103C23-A63B-4E8E-BF6A-1034B7F508A0}" srcOrd="2" destOrd="0" presId="urn:microsoft.com/office/officeart/2005/8/layout/hierarchy1"/>
    <dgm:cxn modelId="{B1C2FB8A-4B07-4535-8B1B-869016829FC1}" type="presParOf" srcId="{87103C23-A63B-4E8E-BF6A-1034B7F508A0}" destId="{755C15CB-8157-4255-A710-2C59B1F6AF12}" srcOrd="0" destOrd="0" presId="urn:microsoft.com/office/officeart/2005/8/layout/hierarchy1"/>
    <dgm:cxn modelId="{D9BF6C72-7A64-42D3-8491-7141C7653E39}" type="presParOf" srcId="{755C15CB-8157-4255-A710-2C59B1F6AF12}" destId="{7BDFE0CD-7831-4DF3-89E8-D37B5F3AA605}" srcOrd="0" destOrd="0" presId="urn:microsoft.com/office/officeart/2005/8/layout/hierarchy1"/>
    <dgm:cxn modelId="{DB91CCF0-634E-44C5-9305-4B796F48D424}" type="presParOf" srcId="{755C15CB-8157-4255-A710-2C59B1F6AF12}" destId="{41AAA430-C68C-498A-A744-744C789B76CC}" srcOrd="1" destOrd="0" presId="urn:microsoft.com/office/officeart/2005/8/layout/hierarchy1"/>
    <dgm:cxn modelId="{944FA145-2D90-42A0-BCF9-0EBC42DCA0AC}" type="presParOf" srcId="{87103C23-A63B-4E8E-BF6A-1034B7F508A0}" destId="{010688F4-34FC-43D2-B274-0BA71917EC30}" srcOrd="1" destOrd="0" presId="urn:microsoft.com/office/officeart/2005/8/layout/hierarchy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86439-EA49-4A3B-ACD8-9C9F2764388C}">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C'est une connaissance , une conception et pas une difficulté ou manque de connaissance .</a:t>
          </a:r>
          <a:endParaRPr lang="en-US" sz="1200" kern="1200"/>
        </a:p>
      </dsp:txBody>
      <dsp:txXfrm>
        <a:off x="48170" y="660"/>
        <a:ext cx="2210431" cy="1326259"/>
      </dsp:txXfrm>
    </dsp:sp>
    <dsp:sp modelId="{7FB1CBB9-E327-4BBF-98B6-125C60E5C176}">
      <dsp:nvSpPr>
        <dsp:cNvPr id="0" name=""/>
        <dsp:cNvSpPr/>
      </dsp:nvSpPr>
      <dsp:spPr>
        <a:xfrm>
          <a:off x="2479645" y="660"/>
          <a:ext cx="2210431" cy="1326259"/>
        </a:xfrm>
        <a:prstGeom prst="rect">
          <a:avLst/>
        </a:prstGeom>
        <a:solidFill>
          <a:schemeClr val="accent2">
            <a:hueOff val="672631"/>
            <a:satOff val="-714"/>
            <a:lumOff val="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Cette connaissance est le produit de reponse adaptes dans un certain contexte fréquemment rencontrés .</a:t>
          </a:r>
          <a:endParaRPr lang="en-US" sz="1200" kern="1200"/>
        </a:p>
      </dsp:txBody>
      <dsp:txXfrm>
        <a:off x="2479645" y="660"/>
        <a:ext cx="2210431" cy="1326259"/>
      </dsp:txXfrm>
    </dsp:sp>
    <dsp:sp modelId="{4AE7E3D5-7296-4874-805C-09D6E1E664BC}">
      <dsp:nvSpPr>
        <dsp:cNvPr id="0" name=""/>
        <dsp:cNvSpPr/>
      </dsp:nvSpPr>
      <dsp:spPr>
        <a:xfrm>
          <a:off x="4911120" y="660"/>
          <a:ext cx="2210431" cy="1326259"/>
        </a:xfrm>
        <a:prstGeom prst="rect">
          <a:avLst/>
        </a:prstGeom>
        <a:solidFill>
          <a:schemeClr val="accent2">
            <a:hueOff val="1345262"/>
            <a:satOff val="-1429"/>
            <a:lumOff val="1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Mais cette engendre des des reponses fausses hors de contexte</a:t>
          </a:r>
          <a:endParaRPr lang="en-US" sz="1200" kern="1200"/>
        </a:p>
      </dsp:txBody>
      <dsp:txXfrm>
        <a:off x="4911120" y="660"/>
        <a:ext cx="2210431" cy="1326259"/>
      </dsp:txXfrm>
    </dsp:sp>
    <dsp:sp modelId="{F17B55D8-E098-4DC8-95F7-F70AC3682A7B}">
      <dsp:nvSpPr>
        <dsp:cNvPr id="0" name=""/>
        <dsp:cNvSpPr/>
      </dsp:nvSpPr>
      <dsp:spPr>
        <a:xfrm>
          <a:off x="7342595" y="660"/>
          <a:ext cx="2210431" cy="1326259"/>
        </a:xfrm>
        <a:prstGeom prst="rect">
          <a:avLst/>
        </a:prstGeom>
        <a:solidFill>
          <a:schemeClr val="accent2">
            <a:hueOff val="2017893"/>
            <a:satOff val="-2143"/>
            <a:lumOff val="1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Cette connaissance resiste aux contradictions auxquelles elle est confrontée et à l'établissement d'une meilleure connaissance </a:t>
          </a:r>
          <a:endParaRPr lang="en-US" sz="1200" kern="1200"/>
        </a:p>
      </dsp:txBody>
      <dsp:txXfrm>
        <a:off x="7342595" y="660"/>
        <a:ext cx="2210431" cy="1326259"/>
      </dsp:txXfrm>
    </dsp:sp>
    <dsp:sp modelId="{35970AF3-B6CC-418A-B0F2-DED12324E568}">
      <dsp:nvSpPr>
        <dsp:cNvPr id="0" name=""/>
        <dsp:cNvSpPr/>
      </dsp:nvSpPr>
      <dsp:spPr>
        <a:xfrm>
          <a:off x="2479645" y="1547963"/>
          <a:ext cx="2210431" cy="1326259"/>
        </a:xfrm>
        <a:prstGeom prst="rect">
          <a:avLst/>
        </a:prstGeom>
        <a:solidFill>
          <a:schemeClr val="accent2">
            <a:hueOff val="2690524"/>
            <a:satOff val="-2858"/>
            <a:lumOff val="2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Son franchissement exige une identification et incorporation de son rejet dans le nouveau rejet.</a:t>
          </a:r>
          <a:endParaRPr lang="en-US" sz="1200" kern="1200"/>
        </a:p>
      </dsp:txBody>
      <dsp:txXfrm>
        <a:off x="2479645" y="1547963"/>
        <a:ext cx="2210431" cy="1326259"/>
      </dsp:txXfrm>
    </dsp:sp>
    <dsp:sp modelId="{38159B23-EE03-4418-8491-16EEE7F404D1}">
      <dsp:nvSpPr>
        <dsp:cNvPr id="0" name=""/>
        <dsp:cNvSpPr/>
      </dsp:nvSpPr>
      <dsp:spPr>
        <a:xfrm>
          <a:off x="4911120" y="1547963"/>
          <a:ext cx="2210431" cy="1326259"/>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Apres la prise de conscience de son inexactitude , elle continue a se manifester de façon intempestive et opiniatre .</a:t>
          </a:r>
          <a:endParaRPr lang="en-US" sz="1200" kern="1200"/>
        </a:p>
      </dsp:txBody>
      <dsp:txXfrm>
        <a:off x="4911120" y="1547963"/>
        <a:ext cx="2210431" cy="1326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14CAB-45BB-4911-9F90-A6F684B056AF}">
      <dsp:nvSpPr>
        <dsp:cNvPr id="0" name=""/>
        <dsp:cNvSpPr/>
      </dsp:nvSpPr>
      <dsp:spPr>
        <a:xfrm>
          <a:off x="3000" y="153588"/>
          <a:ext cx="2925364"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fr-FR" sz="2000" kern="1200" dirty="0">
              <a:latin typeface="Garamond" panose="02020404030301010803"/>
            </a:rPr>
            <a:t>Origine ontogénétique</a:t>
          </a:r>
          <a:endParaRPr lang="fr-FR" sz="2000" kern="1200" dirty="0"/>
        </a:p>
      </dsp:txBody>
      <dsp:txXfrm>
        <a:off x="3000" y="153588"/>
        <a:ext cx="2925364" cy="576000"/>
      </dsp:txXfrm>
    </dsp:sp>
    <dsp:sp modelId="{6C637C69-13CD-4BB7-9BFE-75B7E4BD5384}">
      <dsp:nvSpPr>
        <dsp:cNvPr id="0" name=""/>
        <dsp:cNvSpPr/>
      </dsp:nvSpPr>
      <dsp:spPr>
        <a:xfrm>
          <a:off x="3000" y="729588"/>
          <a:ext cx="2925364" cy="210249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a:latin typeface="Garamond" panose="02020404030301010803"/>
            </a:rPr>
            <a:t>L'apprenant développe des connaissances </a:t>
          </a:r>
          <a:r>
            <a:rPr lang="fr-FR" sz="2000" kern="1200" dirty="0" err="1">
              <a:latin typeface="Garamond" panose="02020404030301010803"/>
            </a:rPr>
            <a:t>appropriees</a:t>
          </a:r>
          <a:r>
            <a:rPr lang="fr-FR" sz="2000" kern="1200" dirty="0">
              <a:latin typeface="Garamond" panose="02020404030301010803"/>
            </a:rPr>
            <a:t> a ses moyens et a ses buts à  cet </a:t>
          </a:r>
          <a:r>
            <a:rPr lang="fr-FR" sz="2000" kern="1200" dirty="0" err="1">
              <a:latin typeface="Garamond" panose="02020404030301010803"/>
            </a:rPr>
            <a:t>age</a:t>
          </a:r>
          <a:r>
            <a:rPr lang="fr-FR" sz="2000" kern="1200" dirty="0">
              <a:latin typeface="Garamond" panose="02020404030301010803"/>
            </a:rPr>
            <a:t> . </a:t>
          </a:r>
          <a:endParaRPr lang="fr-FR" sz="2000" kern="1200" dirty="0"/>
        </a:p>
      </dsp:txBody>
      <dsp:txXfrm>
        <a:off x="3000" y="729588"/>
        <a:ext cx="2925364" cy="2102498"/>
      </dsp:txXfrm>
    </dsp:sp>
    <dsp:sp modelId="{9B5B4219-DA7A-4320-A882-079D9D1D8F1D}">
      <dsp:nvSpPr>
        <dsp:cNvPr id="0" name=""/>
        <dsp:cNvSpPr/>
      </dsp:nvSpPr>
      <dsp:spPr>
        <a:xfrm>
          <a:off x="3337916" y="153588"/>
          <a:ext cx="2925364"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fr-FR" sz="2000" kern="1200" dirty="0">
              <a:latin typeface="Garamond" panose="02020404030301010803"/>
            </a:rPr>
            <a:t>Origine didactique </a:t>
          </a:r>
        </a:p>
      </dsp:txBody>
      <dsp:txXfrm>
        <a:off x="3337916" y="153588"/>
        <a:ext cx="2925364" cy="576000"/>
      </dsp:txXfrm>
    </dsp:sp>
    <dsp:sp modelId="{616BB263-6CC1-4189-B0B0-3B2D9100483B}">
      <dsp:nvSpPr>
        <dsp:cNvPr id="0" name=""/>
        <dsp:cNvSpPr/>
      </dsp:nvSpPr>
      <dsp:spPr>
        <a:xfrm>
          <a:off x="3337916" y="729588"/>
          <a:ext cx="2925364" cy="210249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a:latin typeface="Garamond" panose="02020404030301010803"/>
            </a:rPr>
            <a:t>Ceux qui semblent </a:t>
          </a:r>
          <a:r>
            <a:rPr lang="fr-FR" sz="2000" kern="1200" dirty="0" err="1">
              <a:latin typeface="Garamond" panose="02020404030301010803"/>
            </a:rPr>
            <a:t>dependre</a:t>
          </a:r>
          <a:r>
            <a:rPr lang="fr-FR" sz="2000" kern="1200" dirty="0">
              <a:latin typeface="Garamond" panose="02020404030301010803"/>
            </a:rPr>
            <a:t> d'un choix ou d'un projet  d'un système educatifs </a:t>
          </a:r>
          <a:endParaRPr lang="fr-FR" sz="2000" kern="1200" dirty="0"/>
        </a:p>
      </dsp:txBody>
      <dsp:txXfrm>
        <a:off x="3337916" y="729588"/>
        <a:ext cx="2925364" cy="2102498"/>
      </dsp:txXfrm>
    </dsp:sp>
    <dsp:sp modelId="{2C8634F2-75D3-4CD3-8698-B607DD366663}">
      <dsp:nvSpPr>
        <dsp:cNvPr id="0" name=""/>
        <dsp:cNvSpPr/>
      </dsp:nvSpPr>
      <dsp:spPr>
        <a:xfrm>
          <a:off x="6672831" y="153588"/>
          <a:ext cx="2925364"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fr-FR" sz="2000" kern="1200" dirty="0">
              <a:latin typeface="Garamond" panose="02020404030301010803"/>
            </a:rPr>
            <a:t>Origine </a:t>
          </a:r>
          <a:r>
            <a:rPr lang="fr-FR" sz="2000" kern="1200" dirty="0" err="1">
              <a:latin typeface="Garamond" panose="02020404030301010803"/>
            </a:rPr>
            <a:t>epistemologique</a:t>
          </a:r>
        </a:p>
      </dsp:txBody>
      <dsp:txXfrm>
        <a:off x="6672831" y="153588"/>
        <a:ext cx="2925364" cy="576000"/>
      </dsp:txXfrm>
    </dsp:sp>
    <dsp:sp modelId="{DAC0F151-8956-43CE-8B1A-2BCB137721C7}">
      <dsp:nvSpPr>
        <dsp:cNvPr id="0" name=""/>
        <dsp:cNvSpPr/>
      </dsp:nvSpPr>
      <dsp:spPr>
        <a:xfrm>
          <a:off x="6672831" y="729588"/>
          <a:ext cx="2925364" cy="210249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a:latin typeface="Garamond" panose="02020404030301010803"/>
            </a:rPr>
            <a:t>On peut les retrouver dans l'histoire des concepts </a:t>
          </a:r>
          <a:r>
            <a:rPr lang="fr-FR" sz="2000" kern="1200" dirty="0" err="1">
              <a:latin typeface="Garamond" panose="02020404030301010803"/>
            </a:rPr>
            <a:t>meme</a:t>
          </a:r>
          <a:r>
            <a:rPr lang="fr-FR" sz="2000" kern="1200" dirty="0">
              <a:latin typeface="Garamond" panose="02020404030301010803"/>
            </a:rPr>
            <a:t> , sont ceux auxquels on ne doit ni </a:t>
          </a:r>
          <a:r>
            <a:rPr lang="fr-FR" sz="2000" kern="1200" dirty="0" err="1">
              <a:latin typeface="Garamond" panose="02020404030301010803"/>
            </a:rPr>
            <a:t>echapper</a:t>
          </a:r>
          <a:r>
            <a:rPr lang="fr-FR" sz="2000" kern="1200" dirty="0">
              <a:latin typeface="Garamond" panose="02020404030301010803"/>
            </a:rPr>
            <a:t> de leur </a:t>
          </a:r>
          <a:r>
            <a:rPr lang="fr-FR" sz="2000" kern="1200" dirty="0" err="1">
              <a:latin typeface="Garamond" panose="02020404030301010803"/>
            </a:rPr>
            <a:t>role</a:t>
          </a:r>
          <a:r>
            <a:rPr lang="fr-FR" sz="2000" kern="1200" dirty="0">
              <a:latin typeface="Garamond" panose="02020404030301010803"/>
            </a:rPr>
            <a:t> constitutif dans la connaissance </a:t>
          </a:r>
          <a:r>
            <a:rPr lang="fr-FR" sz="2000" kern="1200" dirty="0" err="1">
              <a:latin typeface="Garamond" panose="02020404030301010803"/>
            </a:rPr>
            <a:t>meme</a:t>
          </a:r>
          <a:r>
            <a:rPr lang="fr-FR" sz="2000" kern="1200" dirty="0">
              <a:latin typeface="Garamond" panose="02020404030301010803"/>
            </a:rPr>
            <a:t> </a:t>
          </a:r>
          <a:endParaRPr lang="fr-FR" sz="2000" kern="1200" dirty="0"/>
        </a:p>
      </dsp:txBody>
      <dsp:txXfrm>
        <a:off x="6672831" y="729588"/>
        <a:ext cx="2925364" cy="21024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19BE1-2C9F-4F82-93C0-B29782D59249}">
      <dsp:nvSpPr>
        <dsp:cNvPr id="0" name=""/>
        <dsp:cNvSpPr/>
      </dsp:nvSpPr>
      <dsp:spPr>
        <a:xfrm>
          <a:off x="271908"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913FE-2AD4-4B0C-A9C3-431036B7741F}">
      <dsp:nvSpPr>
        <dsp:cNvPr id="0" name=""/>
        <dsp:cNvSpPr/>
      </dsp:nvSpPr>
      <dsp:spPr>
        <a:xfrm>
          <a:off x="703212"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يعرف "لالاند" الخطأ بكونه "حالة ذهنية أو فعل عقلي يعتبر صائبا ما هو خاطئ ، والعكس".</a:t>
          </a:r>
          <a:endParaRPr lang="en-US" sz="2500" kern="1200"/>
        </a:p>
      </dsp:txBody>
      <dsp:txXfrm>
        <a:off x="775406" y="482054"/>
        <a:ext cx="3737345" cy="2320513"/>
      </dsp:txXfrm>
    </dsp:sp>
    <dsp:sp modelId="{99C2A920-23EA-4CEF-9C0A-C51A6868BB1D}">
      <dsp:nvSpPr>
        <dsp:cNvPr id="0" name=""/>
        <dsp:cNvSpPr/>
      </dsp:nvSpPr>
      <dsp:spPr>
        <a:xfrm>
          <a:off x="5016250"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866BC-EA30-4904-B179-D26B1217F34C}">
      <dsp:nvSpPr>
        <dsp:cNvPr id="0" name=""/>
        <dsp:cNvSpPr/>
      </dsp:nvSpPr>
      <dsp:spPr>
        <a:xfrm>
          <a:off x="5447554"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ومن المنظور البيداغوجي فالخطأ "قصور لدى المتعلم في فهم أو استيعاب التعليمات المعطاة له من طرف المدرس يترجم سلوكيا بإعطاء معرفة لا تنسجم ومعايير القبول المرتقبة".</a:t>
          </a:r>
          <a:endParaRPr lang="en-US" sz="2500" kern="1200"/>
        </a:p>
      </dsp:txBody>
      <dsp:txXfrm>
        <a:off x="5519748" y="482054"/>
        <a:ext cx="3737345" cy="23205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E34D-9512-484A-B15C-24D443AC66C8}">
      <dsp:nvSpPr>
        <dsp:cNvPr id="0" name=""/>
        <dsp:cNvSpPr/>
      </dsp:nvSpPr>
      <dsp:spPr>
        <a:xfrm>
          <a:off x="0" y="0"/>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6D11123-3E08-4856-85A5-B876C6004D12}">
      <dsp:nvSpPr>
        <dsp:cNvPr id="0" name=""/>
        <dsp:cNvSpPr/>
      </dsp:nvSpPr>
      <dsp:spPr>
        <a:xfrm>
          <a:off x="0" y="0"/>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a:t>Organiser le franchissement consiste à proposer une situation susceptible d'évoluer et de faire évoluer l'élève selon une dialectique convenable .</a:t>
          </a:r>
          <a:endParaRPr lang="en-US" sz="2200" kern="1200"/>
        </a:p>
      </dsp:txBody>
      <dsp:txXfrm>
        <a:off x="0" y="0"/>
        <a:ext cx="5914209" cy="1312164"/>
      </dsp:txXfrm>
    </dsp:sp>
    <dsp:sp modelId="{2DEF1B0B-ED3E-4191-8A8D-7CB451C96D51}">
      <dsp:nvSpPr>
        <dsp:cNvPr id="0" name=""/>
        <dsp:cNvSpPr/>
      </dsp:nvSpPr>
      <dsp:spPr>
        <a:xfrm>
          <a:off x="0" y="1312164"/>
          <a:ext cx="5914209" cy="0"/>
        </a:xfrm>
        <a:prstGeom prst="line">
          <a:avLst/>
        </a:prstGeom>
        <a:blipFill>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w="9525" cap="flat" cmpd="sng" algn="ctr">
          <a:solidFill>
            <a:schemeClr val="accent2">
              <a:hueOff val="1121052"/>
              <a:satOff val="-1191"/>
              <a:lumOff val="91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F4799EC-46C5-48F4-A345-FA8221C6DB86}">
      <dsp:nvSpPr>
        <dsp:cNvPr id="0" name=""/>
        <dsp:cNvSpPr/>
      </dsp:nvSpPr>
      <dsp:spPr>
        <a:xfrm>
          <a:off x="0" y="1312164"/>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a:t>Il faut un flux suffisant de situations nouvelles inasimibables pour lui , qui vont les déstabiliser , les rendre efficace , inutile , faux , qui vont rendre nécessaire la reprise ou le rejet , l'oubli...</a:t>
          </a:r>
          <a:endParaRPr lang="en-US" sz="2200" kern="1200"/>
        </a:p>
      </dsp:txBody>
      <dsp:txXfrm>
        <a:off x="0" y="1312164"/>
        <a:ext cx="5914209" cy="1312164"/>
      </dsp:txXfrm>
    </dsp:sp>
    <dsp:sp modelId="{8561BCC6-A3CF-475C-9375-6F6206860332}">
      <dsp:nvSpPr>
        <dsp:cNvPr id="0" name=""/>
        <dsp:cNvSpPr/>
      </dsp:nvSpPr>
      <dsp:spPr>
        <a:xfrm>
          <a:off x="0" y="2624328"/>
          <a:ext cx="5914209" cy="0"/>
        </a:xfrm>
        <a:prstGeom prst="line">
          <a:avLst/>
        </a:prstGeom>
        <a:blipFill>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w="9525" cap="flat" cmpd="sng" algn="ctr">
          <a:solidFill>
            <a:schemeClr val="accent2">
              <a:hueOff val="2242103"/>
              <a:satOff val="-2381"/>
              <a:lumOff val="183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7CA871B-634F-43C3-9D39-0CD49C10F8BC}">
      <dsp:nvSpPr>
        <dsp:cNvPr id="0" name=""/>
        <dsp:cNvSpPr/>
      </dsp:nvSpPr>
      <dsp:spPr>
        <a:xfrm>
          <a:off x="0" y="2624328"/>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a:t>Le franchissement d'un obstacle exige un travail de meme nature que la mise en place d'une connaissance , c'est à dire des interactions repetées ,dialectique de l'élève avec l'objet de sa connaissance.</a:t>
          </a:r>
          <a:endParaRPr lang="en-US" sz="2200" kern="1200"/>
        </a:p>
      </dsp:txBody>
      <dsp:txXfrm>
        <a:off x="0" y="2624328"/>
        <a:ext cx="5914209" cy="1312164"/>
      </dsp:txXfrm>
    </dsp:sp>
    <dsp:sp modelId="{7DC77055-D93A-49BC-AAF2-2BD3BBAA0733}">
      <dsp:nvSpPr>
        <dsp:cNvPr id="0" name=""/>
        <dsp:cNvSpPr/>
      </dsp:nvSpPr>
      <dsp:spPr>
        <a:xfrm>
          <a:off x="0" y="3936492"/>
          <a:ext cx="5914209" cy="0"/>
        </a:xfrm>
        <a:prstGeom prst="line">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w="9525" cap="flat" cmpd="sng" algn="ctr">
          <a:solidFill>
            <a:schemeClr val="accent2">
              <a:hueOff val="3363155"/>
              <a:satOff val="-3572"/>
              <a:lumOff val="274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75EEDDBA-DFEF-44AE-9017-6794C608F9F7}">
      <dsp:nvSpPr>
        <dsp:cNvPr id="0" name=""/>
        <dsp:cNvSpPr/>
      </dsp:nvSpPr>
      <dsp:spPr>
        <a:xfrm>
          <a:off x="0" y="3936492"/>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kern="1200"/>
            <a:t>La vraie situation est cette qui permet cette dialectique et la motive </a:t>
          </a:r>
          <a:endParaRPr lang="en-US" sz="2200" kern="1200"/>
        </a:p>
      </dsp:txBody>
      <dsp:txXfrm>
        <a:off x="0" y="3936492"/>
        <a:ext cx="5914209" cy="1312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4F9F2-1094-4F4F-95FC-CA43D9CFE93A}">
      <dsp:nvSpPr>
        <dsp:cNvPr id="0" name=""/>
        <dsp:cNvSpPr/>
      </dsp:nvSpPr>
      <dsp:spPr>
        <a:xfrm>
          <a:off x="3712662" y="693165"/>
          <a:ext cx="535834" cy="91440"/>
        </a:xfrm>
        <a:custGeom>
          <a:avLst/>
          <a:gdLst/>
          <a:ahLst/>
          <a:cxnLst/>
          <a:rect l="0" t="0" r="0" b="0"/>
          <a:pathLst>
            <a:path>
              <a:moveTo>
                <a:pt x="0" y="45720"/>
              </a:moveTo>
              <a:lnTo>
                <a:pt x="535834"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6418" y="736053"/>
        <a:ext cx="28321" cy="5664"/>
      </dsp:txXfrm>
    </dsp:sp>
    <dsp:sp modelId="{4C7C4289-C4BD-4B49-9C38-8A2323D9D198}">
      <dsp:nvSpPr>
        <dsp:cNvPr id="0" name=""/>
        <dsp:cNvSpPr/>
      </dsp:nvSpPr>
      <dsp:spPr>
        <a:xfrm>
          <a:off x="1251701" y="57"/>
          <a:ext cx="2462760" cy="147765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77" tIns="126672" rIns="120677" bIns="126672" numCol="1" spcCol="1270" anchor="ctr" anchorCtr="0">
          <a:noAutofit/>
        </a:bodyPr>
        <a:lstStyle/>
        <a:p>
          <a:pPr marL="0" lvl="0" indent="0" algn="ctr" defTabSz="622300">
            <a:lnSpc>
              <a:spcPct val="90000"/>
            </a:lnSpc>
            <a:spcBef>
              <a:spcPct val="0"/>
            </a:spcBef>
            <a:spcAft>
              <a:spcPct val="35000"/>
            </a:spcAft>
            <a:buNone/>
          </a:pPr>
          <a:r>
            <a:rPr lang="fr-FR" sz="1400" kern="1200"/>
            <a:t>◦تشخيص الخطأ ورصده. </a:t>
          </a:r>
          <a:endParaRPr lang="en-US" sz="1400" kern="1200"/>
        </a:p>
      </dsp:txBody>
      <dsp:txXfrm>
        <a:off x="1251701" y="57"/>
        <a:ext cx="2462760" cy="1477656"/>
      </dsp:txXfrm>
    </dsp:sp>
    <dsp:sp modelId="{92DB5A86-6FBD-48CC-A38D-53574A04E451}">
      <dsp:nvSpPr>
        <dsp:cNvPr id="0" name=""/>
        <dsp:cNvSpPr/>
      </dsp:nvSpPr>
      <dsp:spPr>
        <a:xfrm>
          <a:off x="6741857" y="693165"/>
          <a:ext cx="535834" cy="91440"/>
        </a:xfrm>
        <a:custGeom>
          <a:avLst/>
          <a:gdLst/>
          <a:ahLst/>
          <a:cxnLst/>
          <a:rect l="0" t="0" r="0" b="0"/>
          <a:pathLst>
            <a:path>
              <a:moveTo>
                <a:pt x="0" y="45720"/>
              </a:moveTo>
              <a:lnTo>
                <a:pt x="535834"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95614" y="736053"/>
        <a:ext cx="28321" cy="5664"/>
      </dsp:txXfrm>
    </dsp:sp>
    <dsp:sp modelId="{B066FD19-3A16-47F2-A514-402DE33D8579}">
      <dsp:nvSpPr>
        <dsp:cNvPr id="0" name=""/>
        <dsp:cNvSpPr/>
      </dsp:nvSpPr>
      <dsp:spPr>
        <a:xfrm>
          <a:off x="4280897" y="57"/>
          <a:ext cx="2462760" cy="147765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77" tIns="126672" rIns="120677" bIns="126672" numCol="1" spcCol="1270" anchor="ctr" anchorCtr="0">
          <a:noAutofit/>
        </a:bodyPr>
        <a:lstStyle/>
        <a:p>
          <a:pPr marL="0" lvl="0" indent="0" algn="ctr" defTabSz="622300">
            <a:lnSpc>
              <a:spcPct val="90000"/>
            </a:lnSpc>
            <a:spcBef>
              <a:spcPct val="0"/>
            </a:spcBef>
            <a:spcAft>
              <a:spcPct val="35000"/>
            </a:spcAft>
            <a:buNone/>
          </a:pPr>
          <a:r>
            <a:rPr lang="fr-FR" sz="1400" kern="1200"/>
            <a:t>◦إشعار المتعلم بحدوث خطأ واعتبار ذلك أمرا طبيعيا يتطلب المعالجة </a:t>
          </a:r>
          <a:endParaRPr lang="en-US" sz="1400" kern="1200"/>
        </a:p>
      </dsp:txBody>
      <dsp:txXfrm>
        <a:off x="4280897" y="57"/>
        <a:ext cx="2462760" cy="1477656"/>
      </dsp:txXfrm>
    </dsp:sp>
    <dsp:sp modelId="{BF5EBF63-E353-460A-AB38-581E7465FA5B}">
      <dsp:nvSpPr>
        <dsp:cNvPr id="0" name=""/>
        <dsp:cNvSpPr/>
      </dsp:nvSpPr>
      <dsp:spPr>
        <a:xfrm>
          <a:off x="2483081" y="1475914"/>
          <a:ext cx="6058391" cy="535834"/>
        </a:xfrm>
        <a:custGeom>
          <a:avLst/>
          <a:gdLst/>
          <a:ahLst/>
          <a:cxnLst/>
          <a:rect l="0" t="0" r="0" b="0"/>
          <a:pathLst>
            <a:path>
              <a:moveTo>
                <a:pt x="6058391" y="0"/>
              </a:moveTo>
              <a:lnTo>
                <a:pt x="6058391" y="285017"/>
              </a:lnTo>
              <a:lnTo>
                <a:pt x="0" y="285017"/>
              </a:lnTo>
              <a:lnTo>
                <a:pt x="0" y="535834"/>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60157" y="1740999"/>
        <a:ext cx="304240" cy="5664"/>
      </dsp:txXfrm>
    </dsp:sp>
    <dsp:sp modelId="{0C25C4C2-77FD-4A8A-91AE-A4BB7C6730E2}">
      <dsp:nvSpPr>
        <dsp:cNvPr id="0" name=""/>
        <dsp:cNvSpPr/>
      </dsp:nvSpPr>
      <dsp:spPr>
        <a:xfrm>
          <a:off x="7310092" y="57"/>
          <a:ext cx="2462760" cy="147765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77" tIns="126672" rIns="120677" bIns="126672" numCol="1" spcCol="1270" anchor="ctr" anchorCtr="0">
          <a:noAutofit/>
        </a:bodyPr>
        <a:lstStyle/>
        <a:p>
          <a:pPr marL="0" lvl="0" indent="0" algn="ctr" defTabSz="622300">
            <a:lnSpc>
              <a:spcPct val="90000"/>
            </a:lnSpc>
            <a:spcBef>
              <a:spcPct val="0"/>
            </a:spcBef>
            <a:spcAft>
              <a:spcPct val="35000"/>
            </a:spcAft>
            <a:buNone/>
          </a:pPr>
          <a:r>
            <a:rPr lang="fr-FR" sz="1400" kern="1200"/>
            <a:t>◦تحديد مجال الخطأ والتمثلات والمعارف الرياضياتية المرتبطة به </a:t>
          </a:r>
          <a:endParaRPr lang="en-US" sz="1400" kern="1200"/>
        </a:p>
      </dsp:txBody>
      <dsp:txXfrm>
        <a:off x="7310092" y="57"/>
        <a:ext cx="2462760" cy="1477656"/>
      </dsp:txXfrm>
    </dsp:sp>
    <dsp:sp modelId="{4197F194-51DB-4A29-9C1C-F245D005BA5F}">
      <dsp:nvSpPr>
        <dsp:cNvPr id="0" name=""/>
        <dsp:cNvSpPr/>
      </dsp:nvSpPr>
      <dsp:spPr>
        <a:xfrm>
          <a:off x="3712662" y="2737257"/>
          <a:ext cx="535834" cy="91440"/>
        </a:xfrm>
        <a:custGeom>
          <a:avLst/>
          <a:gdLst/>
          <a:ahLst/>
          <a:cxnLst/>
          <a:rect l="0" t="0" r="0" b="0"/>
          <a:pathLst>
            <a:path>
              <a:moveTo>
                <a:pt x="0" y="45720"/>
              </a:moveTo>
              <a:lnTo>
                <a:pt x="535834"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6418" y="2780145"/>
        <a:ext cx="28321" cy="5664"/>
      </dsp:txXfrm>
    </dsp:sp>
    <dsp:sp modelId="{0AC61B25-0FC4-4BFE-A50B-FB7717698559}">
      <dsp:nvSpPr>
        <dsp:cNvPr id="0" name=""/>
        <dsp:cNvSpPr/>
      </dsp:nvSpPr>
      <dsp:spPr>
        <a:xfrm>
          <a:off x="1251701" y="2044148"/>
          <a:ext cx="2462760" cy="147765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77" tIns="126672" rIns="120677" bIns="126672" numCol="1" spcCol="1270" anchor="ctr" anchorCtr="0">
          <a:noAutofit/>
        </a:bodyPr>
        <a:lstStyle/>
        <a:p>
          <a:pPr marL="0" lvl="0" indent="0" algn="ctr" defTabSz="622300">
            <a:lnSpc>
              <a:spcPct val="90000"/>
            </a:lnSpc>
            <a:spcBef>
              <a:spcPct val="0"/>
            </a:spcBef>
            <a:spcAft>
              <a:spcPct val="35000"/>
            </a:spcAft>
            <a:buNone/>
          </a:pPr>
          <a:r>
            <a:rPr lang="fr-FR" sz="1400" kern="1200"/>
            <a:t>◦تصنيف الخطأ وربطه داخليا بمصدر (نشوئي، تعاقدي، ديداكتيكي، إبيستيمولوجي، استراتيجي) وخارجيا بمرجعية (الوضعية، التعليمات، العمليات الذهنية، المكتسبات السابقة) </a:t>
          </a:r>
          <a:endParaRPr lang="en-US" sz="1400" kern="1200"/>
        </a:p>
      </dsp:txBody>
      <dsp:txXfrm>
        <a:off x="1251701" y="2044148"/>
        <a:ext cx="2462760" cy="1477656"/>
      </dsp:txXfrm>
    </dsp:sp>
    <dsp:sp modelId="{76660F5B-17FC-47FF-9940-E4CB51D33B39}">
      <dsp:nvSpPr>
        <dsp:cNvPr id="0" name=""/>
        <dsp:cNvSpPr/>
      </dsp:nvSpPr>
      <dsp:spPr>
        <a:xfrm>
          <a:off x="6741857" y="2737257"/>
          <a:ext cx="535834" cy="91440"/>
        </a:xfrm>
        <a:custGeom>
          <a:avLst/>
          <a:gdLst/>
          <a:ahLst/>
          <a:cxnLst/>
          <a:rect l="0" t="0" r="0" b="0"/>
          <a:pathLst>
            <a:path>
              <a:moveTo>
                <a:pt x="0" y="45720"/>
              </a:moveTo>
              <a:lnTo>
                <a:pt x="535834"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95614" y="2780145"/>
        <a:ext cx="28321" cy="5664"/>
      </dsp:txXfrm>
    </dsp:sp>
    <dsp:sp modelId="{0A99CDAD-29F5-405C-A1FF-CD53AD303E2F}">
      <dsp:nvSpPr>
        <dsp:cNvPr id="0" name=""/>
        <dsp:cNvSpPr/>
      </dsp:nvSpPr>
      <dsp:spPr>
        <a:xfrm>
          <a:off x="4280897" y="2044148"/>
          <a:ext cx="2462760" cy="147765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77" tIns="126672" rIns="120677" bIns="126672" numCol="1" spcCol="1270" anchor="ctr" anchorCtr="0">
          <a:noAutofit/>
        </a:bodyPr>
        <a:lstStyle/>
        <a:p>
          <a:pPr marL="0" lvl="0" indent="0" algn="ctr" defTabSz="622300">
            <a:lnSpc>
              <a:spcPct val="90000"/>
            </a:lnSpc>
            <a:spcBef>
              <a:spcPct val="0"/>
            </a:spcBef>
            <a:spcAft>
              <a:spcPct val="35000"/>
            </a:spcAft>
            <a:buNone/>
          </a:pPr>
          <a:r>
            <a:rPr lang="fr-FR" sz="1400" kern="1200"/>
            <a:t>◦تأويل أسباب الخطأ ومصادره </a:t>
          </a:r>
          <a:endParaRPr lang="en-US" sz="1400" kern="1200"/>
        </a:p>
      </dsp:txBody>
      <dsp:txXfrm>
        <a:off x="4280897" y="2044148"/>
        <a:ext cx="2462760" cy="1477656"/>
      </dsp:txXfrm>
    </dsp:sp>
    <dsp:sp modelId="{0FE18A8D-8CDC-4DA1-B500-3ED25E99EDE3}">
      <dsp:nvSpPr>
        <dsp:cNvPr id="0" name=""/>
        <dsp:cNvSpPr/>
      </dsp:nvSpPr>
      <dsp:spPr>
        <a:xfrm>
          <a:off x="7310092" y="2044148"/>
          <a:ext cx="2462760" cy="147765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77" tIns="126672" rIns="120677" bIns="126672" numCol="1" spcCol="1270" anchor="ctr" anchorCtr="0">
          <a:noAutofit/>
        </a:bodyPr>
        <a:lstStyle/>
        <a:p>
          <a:pPr marL="0" lvl="0" indent="0" algn="ctr" defTabSz="622300">
            <a:lnSpc>
              <a:spcPct val="90000"/>
            </a:lnSpc>
            <a:spcBef>
              <a:spcPct val="0"/>
            </a:spcBef>
            <a:spcAft>
              <a:spcPct val="35000"/>
            </a:spcAft>
            <a:buNone/>
          </a:pPr>
          <a:r>
            <a:rPr lang="fr-FR" sz="1400" kern="1200"/>
            <a:t>◦اقتراح استراتيجية لمعالجة الخطأ وإشراك التلميذ في تصحيح خطأه بنفسه." </a:t>
          </a:r>
          <a:endParaRPr lang="en-US" sz="1400" kern="1200"/>
        </a:p>
      </dsp:txBody>
      <dsp:txXfrm>
        <a:off x="7310092" y="2044148"/>
        <a:ext cx="2462760" cy="14776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2AF55-DDB7-4A81-A8B4-EFBA8E379E0E}">
      <dsp:nvSpPr>
        <dsp:cNvPr id="0" name=""/>
        <dsp:cNvSpPr/>
      </dsp:nvSpPr>
      <dsp:spPr>
        <a:xfrm>
          <a:off x="3461681" y="1288882"/>
          <a:ext cx="2454681" cy="584102"/>
        </a:xfrm>
        <a:custGeom>
          <a:avLst/>
          <a:gdLst/>
          <a:ahLst/>
          <a:cxnLst/>
          <a:rect l="0" t="0" r="0" b="0"/>
          <a:pathLst>
            <a:path>
              <a:moveTo>
                <a:pt x="0" y="0"/>
              </a:moveTo>
              <a:lnTo>
                <a:pt x="0" y="398048"/>
              </a:lnTo>
              <a:lnTo>
                <a:pt x="2454681" y="398048"/>
              </a:lnTo>
              <a:lnTo>
                <a:pt x="2454681" y="5841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31A249-55F0-4C9E-BB75-3BB65DF0A66F}">
      <dsp:nvSpPr>
        <dsp:cNvPr id="0" name=""/>
        <dsp:cNvSpPr/>
      </dsp:nvSpPr>
      <dsp:spPr>
        <a:xfrm>
          <a:off x="3415961" y="1288882"/>
          <a:ext cx="91440" cy="584102"/>
        </a:xfrm>
        <a:custGeom>
          <a:avLst/>
          <a:gdLst/>
          <a:ahLst/>
          <a:cxnLst/>
          <a:rect l="0" t="0" r="0" b="0"/>
          <a:pathLst>
            <a:path>
              <a:moveTo>
                <a:pt x="45720" y="0"/>
              </a:moveTo>
              <a:lnTo>
                <a:pt x="45720" y="5841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F2AAA0-AF79-4093-AE10-963F66E45F4E}">
      <dsp:nvSpPr>
        <dsp:cNvPr id="0" name=""/>
        <dsp:cNvSpPr/>
      </dsp:nvSpPr>
      <dsp:spPr>
        <a:xfrm>
          <a:off x="1007000" y="1288882"/>
          <a:ext cx="2454681" cy="584102"/>
        </a:xfrm>
        <a:custGeom>
          <a:avLst/>
          <a:gdLst/>
          <a:ahLst/>
          <a:cxnLst/>
          <a:rect l="0" t="0" r="0" b="0"/>
          <a:pathLst>
            <a:path>
              <a:moveTo>
                <a:pt x="2454681" y="0"/>
              </a:moveTo>
              <a:lnTo>
                <a:pt x="2454681" y="398048"/>
              </a:lnTo>
              <a:lnTo>
                <a:pt x="0" y="398048"/>
              </a:lnTo>
              <a:lnTo>
                <a:pt x="0" y="58410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7F3F6C-37BD-4AAE-92E3-1B48AD572ED9}">
      <dsp:nvSpPr>
        <dsp:cNvPr id="0" name=""/>
        <dsp:cNvSpPr/>
      </dsp:nvSpPr>
      <dsp:spPr>
        <a:xfrm>
          <a:off x="2457493" y="13564"/>
          <a:ext cx="2008375" cy="1275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4A192-4D6D-43F8-9645-E8ED3420F0AC}">
      <dsp:nvSpPr>
        <dsp:cNvPr id="0" name=""/>
        <dsp:cNvSpPr/>
      </dsp:nvSpPr>
      <dsp:spPr>
        <a:xfrm>
          <a:off x="2680646" y="225559"/>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FR" sz="1900" kern="1200" dirty="0"/>
            <a:t>}</a:t>
          </a:r>
          <a:r>
            <a:rPr lang="fr-FR" sz="1900" kern="1200" dirty="0" err="1"/>
            <a:t>لا</a:t>
          </a:r>
          <a:r>
            <a:rPr lang="fr-FR" sz="1900" kern="1200" dirty="0"/>
            <a:t> </a:t>
          </a:r>
          <a:r>
            <a:rPr lang="fr-FR" sz="1900" kern="1200" dirty="0" err="1"/>
            <a:t>يميز</a:t>
          </a:r>
          <a:r>
            <a:rPr lang="fr-FR" sz="1900" kern="1200" dirty="0"/>
            <a:t> </a:t>
          </a:r>
          <a:r>
            <a:rPr lang="fr-FR" sz="1900" kern="1200" dirty="0" err="1"/>
            <a:t>بين</a:t>
          </a:r>
          <a:r>
            <a:rPr lang="fr-FR" sz="1900" kern="1200" dirty="0"/>
            <a:t> </a:t>
          </a:r>
          <a:r>
            <a:rPr lang="fr-FR" sz="1900" kern="1200" dirty="0" err="1"/>
            <a:t>التماثل</a:t>
          </a:r>
          <a:r>
            <a:rPr lang="fr-FR" sz="1900" kern="1200" dirty="0"/>
            <a:t> </a:t>
          </a:r>
          <a:r>
            <a:rPr lang="fr-FR" sz="1900" kern="1200" dirty="0" err="1"/>
            <a:t>المحوري</a:t>
          </a:r>
          <a:r>
            <a:rPr lang="fr-FR" sz="1900" kern="1200" dirty="0"/>
            <a:t> </a:t>
          </a:r>
          <a:r>
            <a:rPr lang="fr-FR" sz="1900" kern="1200" dirty="0" err="1"/>
            <a:t>والإزاحة</a:t>
          </a:r>
          <a:r>
            <a:rPr lang="fr-FR" sz="1900" kern="1200" dirty="0"/>
            <a:t> ( </a:t>
          </a:r>
          <a:r>
            <a:rPr lang="fr-FR" sz="1900" kern="1200" dirty="0" err="1"/>
            <a:t>الشكلان</a:t>
          </a:r>
          <a:r>
            <a:rPr lang="fr-FR" sz="1900" kern="1200" dirty="0"/>
            <a:t> </a:t>
          </a:r>
          <a:r>
            <a:rPr lang="fr-FR" sz="1900" kern="1200" dirty="0" err="1"/>
            <a:t>المتماثلان</a:t>
          </a:r>
          <a:r>
            <a:rPr lang="fr-FR" sz="1900" kern="1200" dirty="0"/>
            <a:t> </a:t>
          </a:r>
          <a:r>
            <a:rPr lang="fr-FR" sz="1900" kern="1200" dirty="0" err="1"/>
            <a:t>هما</a:t>
          </a:r>
          <a:r>
            <a:rPr lang="fr-FR" sz="1900" kern="1200" dirty="0"/>
            <a:t> </a:t>
          </a:r>
          <a:r>
            <a:rPr lang="fr-FR" sz="1900" kern="1200" dirty="0" err="1"/>
            <a:t>شكلان</a:t>
          </a:r>
          <a:r>
            <a:rPr lang="fr-FR" sz="1900" kern="1200" dirty="0"/>
            <a:t> متشابهان</a:t>
          </a:r>
          <a:endParaRPr lang="fr-FR" sz="1900" kern="1200" dirty="0">
            <a:latin typeface="Garamond" panose="02020404030301010803"/>
          </a:endParaRPr>
        </a:p>
      </dsp:txBody>
      <dsp:txXfrm>
        <a:off x="2717999" y="262912"/>
        <a:ext cx="1933669" cy="1200612"/>
      </dsp:txXfrm>
    </dsp:sp>
    <dsp:sp modelId="{FCD7D9FF-A4E3-44AB-A78A-E729545F49D2}">
      <dsp:nvSpPr>
        <dsp:cNvPr id="0" name=""/>
        <dsp:cNvSpPr/>
      </dsp:nvSpPr>
      <dsp:spPr>
        <a:xfrm>
          <a:off x="2812" y="1872985"/>
          <a:ext cx="2008375" cy="127531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888EB-F841-4A83-A078-5006A33FFDC2}">
      <dsp:nvSpPr>
        <dsp:cNvPr id="0" name=""/>
        <dsp:cNvSpPr/>
      </dsp:nvSpPr>
      <dsp:spPr>
        <a:xfrm>
          <a:off x="225965" y="2084980"/>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FR" sz="1900" kern="1200" dirty="0"/>
            <a:t>}</a:t>
          </a:r>
          <a:r>
            <a:rPr lang="fr-FR" sz="1900" kern="1200" dirty="0" err="1"/>
            <a:t>لا</a:t>
          </a:r>
          <a:r>
            <a:rPr lang="fr-FR" sz="1900" kern="1200" dirty="0"/>
            <a:t> </a:t>
          </a:r>
          <a:r>
            <a:rPr lang="fr-FR" sz="1900" kern="1200" dirty="0" err="1"/>
            <a:t>يميز</a:t>
          </a:r>
          <a:r>
            <a:rPr lang="fr-FR" sz="1900" kern="1200" dirty="0"/>
            <a:t> </a:t>
          </a:r>
          <a:r>
            <a:rPr lang="fr-FR" sz="1900" kern="1200" dirty="0" err="1"/>
            <a:t>بين</a:t>
          </a:r>
          <a:r>
            <a:rPr lang="fr-FR" sz="1900" kern="1200" dirty="0"/>
            <a:t> </a:t>
          </a:r>
          <a:r>
            <a:rPr lang="fr-FR" sz="1900" kern="1200" dirty="0" err="1">
              <a:latin typeface="Garamond" panose="02020404030301010803"/>
            </a:rPr>
            <a:t>الدئرة</a:t>
          </a:r>
          <a:r>
            <a:rPr lang="fr-FR" sz="1900" kern="1200" dirty="0">
              <a:latin typeface="Garamond" panose="02020404030301010803"/>
            </a:rPr>
            <a:t> </a:t>
          </a:r>
          <a:r>
            <a:rPr lang="fr-FR" sz="1900" kern="1200" dirty="0" err="1"/>
            <a:t>والقرص</a:t>
          </a:r>
          <a:r>
            <a:rPr lang="fr-FR" sz="1900" kern="1200" dirty="0">
              <a:latin typeface="Garamond" panose="02020404030301010803"/>
            </a:rPr>
            <a:t> </a:t>
          </a:r>
        </a:p>
      </dsp:txBody>
      <dsp:txXfrm>
        <a:off x="263318" y="2122333"/>
        <a:ext cx="1933669" cy="1200612"/>
      </dsp:txXfrm>
    </dsp:sp>
    <dsp:sp modelId="{749F1EFC-EA68-41DC-8E24-7BF8A67D3F00}">
      <dsp:nvSpPr>
        <dsp:cNvPr id="0" name=""/>
        <dsp:cNvSpPr/>
      </dsp:nvSpPr>
      <dsp:spPr>
        <a:xfrm>
          <a:off x="2457493" y="1872985"/>
          <a:ext cx="2008375" cy="127531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549C49-75DD-443A-8F91-17F718A93A32}">
      <dsp:nvSpPr>
        <dsp:cNvPr id="0" name=""/>
        <dsp:cNvSpPr/>
      </dsp:nvSpPr>
      <dsp:spPr>
        <a:xfrm>
          <a:off x="2680646" y="2084980"/>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FR" sz="1900" kern="1200" dirty="0"/>
            <a:t>}لا يستطيع رسم الأشكال الهندسية الاعتيادية على ورقة بيضاء </a:t>
          </a:r>
          <a:endParaRPr lang="fr-FR" sz="1900" kern="1200" dirty="0">
            <a:latin typeface="Garamond" panose="02020404030301010803"/>
          </a:endParaRPr>
        </a:p>
      </dsp:txBody>
      <dsp:txXfrm>
        <a:off x="2717999" y="2122333"/>
        <a:ext cx="1933669" cy="1200612"/>
      </dsp:txXfrm>
    </dsp:sp>
    <dsp:sp modelId="{8C8BDDA4-17D3-4C0C-B5F3-52EE7A08ADCE}">
      <dsp:nvSpPr>
        <dsp:cNvPr id="0" name=""/>
        <dsp:cNvSpPr/>
      </dsp:nvSpPr>
      <dsp:spPr>
        <a:xfrm>
          <a:off x="4912174" y="1872985"/>
          <a:ext cx="2008375" cy="127531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BE302A-19F4-47E3-89AB-D386EC1EA73F}">
      <dsp:nvSpPr>
        <dsp:cNvPr id="0" name=""/>
        <dsp:cNvSpPr/>
      </dsp:nvSpPr>
      <dsp:spPr>
        <a:xfrm>
          <a:off x="5135327" y="2084980"/>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FR" sz="1900" kern="1200" dirty="0"/>
            <a:t>}إذا كبر محيط شكل كبرت مساحته، والعكس صحيح</a:t>
          </a:r>
          <a:r>
            <a:rPr lang="fr-FR" sz="1900" kern="1200" dirty="0">
              <a:latin typeface="Garamond" panose="02020404030301010803"/>
            </a:rPr>
            <a:t> </a:t>
          </a:r>
        </a:p>
      </dsp:txBody>
      <dsp:txXfrm>
        <a:off x="5172680" y="2122333"/>
        <a:ext cx="1933669" cy="1200612"/>
      </dsp:txXfrm>
    </dsp:sp>
    <dsp:sp modelId="{4FE1D6DD-A106-461E-AA8F-E880F069EDE1}">
      <dsp:nvSpPr>
        <dsp:cNvPr id="0" name=""/>
        <dsp:cNvSpPr/>
      </dsp:nvSpPr>
      <dsp:spPr>
        <a:xfrm>
          <a:off x="4912174" y="13564"/>
          <a:ext cx="2008375" cy="1275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1441A-DA4E-4E32-BD25-ACCEB3D6382E}">
      <dsp:nvSpPr>
        <dsp:cNvPr id="0" name=""/>
        <dsp:cNvSpPr/>
      </dsp:nvSpPr>
      <dsp:spPr>
        <a:xfrm>
          <a:off x="5135327" y="225559"/>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FR" sz="1900" kern="1200" dirty="0"/>
            <a:t>}لا يميز بين المربع والمستطيل، فكل رباعي هو مربع أو مستطيل </a:t>
          </a:r>
          <a:endParaRPr lang="fr-FR" sz="1900" kern="1200" dirty="0">
            <a:latin typeface="Garamond" panose="02020404030301010803"/>
          </a:endParaRPr>
        </a:p>
      </dsp:txBody>
      <dsp:txXfrm>
        <a:off x="5172680" y="262912"/>
        <a:ext cx="1933669" cy="1200612"/>
      </dsp:txXfrm>
    </dsp:sp>
    <dsp:sp modelId="{9248F300-8566-4DB1-987A-55CB145541A2}">
      <dsp:nvSpPr>
        <dsp:cNvPr id="0" name=""/>
        <dsp:cNvSpPr/>
      </dsp:nvSpPr>
      <dsp:spPr>
        <a:xfrm>
          <a:off x="7366855" y="13564"/>
          <a:ext cx="2008375" cy="127531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51668-435F-4598-A11A-FB26BD3081C8}">
      <dsp:nvSpPr>
        <dsp:cNvPr id="0" name=""/>
        <dsp:cNvSpPr/>
      </dsp:nvSpPr>
      <dsp:spPr>
        <a:xfrm>
          <a:off x="7590008" y="225559"/>
          <a:ext cx="2008375" cy="12753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fr-FR" sz="1900" kern="1200" dirty="0"/>
            <a:t>}لا يتحكم في استعمال الأدوات الهندسية الاعتيادية</a:t>
          </a:r>
          <a:r>
            <a:rPr lang="fr-FR" sz="1900" kern="1200" dirty="0">
              <a:latin typeface="Garamond" panose="02020404030301010803"/>
            </a:rPr>
            <a:t> </a:t>
          </a:r>
        </a:p>
      </dsp:txBody>
      <dsp:txXfrm>
        <a:off x="7627361" y="262912"/>
        <a:ext cx="1933669" cy="12006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A2B891B6-F817-4C08-B2F2-5D91075A27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xmlns="" id="{6606DC4D-11F3-4084-9940-8F4126F2D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210C19-EEFF-40B8-89D9-24CCCBAF5210}" type="datetime1">
              <a:rPr lang="fr-FR" smtClean="0"/>
              <a:pPr/>
              <a:t>26/04/2022</a:t>
            </a:fld>
            <a:endParaRPr lang="fr-FR" dirty="0"/>
          </a:p>
        </p:txBody>
      </p:sp>
      <p:sp>
        <p:nvSpPr>
          <p:cNvPr id="4" name="Espace réservé du pied de page 3">
            <a:extLst>
              <a:ext uri="{FF2B5EF4-FFF2-40B4-BE49-F238E27FC236}">
                <a16:creationId xmlns:a16="http://schemas.microsoft.com/office/drawing/2014/main" xmlns="" id="{9674C454-8A6A-49FA-B340-280BDE11AB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xmlns="" id="{B52F6AF8-304A-44E1-B362-71C17E2A02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8A0889-2A0C-4146-BAB6-8690B948A9D6}" type="slidenum">
              <a:rPr lang="fr-FR" smtClean="0"/>
              <a:pPr/>
              <a:t>‹N°›</a:t>
            </a:fld>
            <a:endParaRPr lang="fr-FR" dirty="0"/>
          </a:p>
        </p:txBody>
      </p:sp>
    </p:spTree>
    <p:extLst>
      <p:ext uri="{BB962C8B-B14F-4D97-AF65-F5344CB8AC3E}">
        <p14:creationId xmlns:p14="http://schemas.microsoft.com/office/powerpoint/2010/main" xmlns="" val="2271618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66E13-FD1D-4899-B973-6558A9EC4C11}" type="datetime1">
              <a:rPr lang="fr-FR" smtClean="0"/>
              <a:pPr/>
              <a:t>26/04/2022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a:r>
              <a:rPr lang="fr-FR" noProof="0"/>
              <a:t>Deuxième </a:t>
            </a:r>
            <a:r>
              <a:rPr lang="fr-FR" noProof="0" dirty="0"/>
              <a:t>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20E66-A40E-44E5-B4A5-C1F113CA87DB}" type="slidenum">
              <a:rPr lang="fr-FR" noProof="0" smtClean="0"/>
              <a:pPr/>
              <a:t>‹N°›</a:t>
            </a:fld>
            <a:endParaRPr lang="fr-FR" noProof="0" dirty="0"/>
          </a:p>
        </p:txBody>
      </p:sp>
    </p:spTree>
    <p:extLst>
      <p:ext uri="{BB962C8B-B14F-4D97-AF65-F5344CB8AC3E}">
        <p14:creationId xmlns:p14="http://schemas.microsoft.com/office/powerpoint/2010/main" xmlns="" val="5313517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220E66-A40E-44E5-B4A5-C1F113CA87DB}" type="slidenum">
              <a:rPr lang="fr-FR" smtClean="0"/>
              <a:pPr/>
              <a:t>1</a:t>
            </a:fld>
            <a:endParaRPr lang="fr-FR" dirty="0"/>
          </a:p>
        </p:txBody>
      </p:sp>
    </p:spTree>
    <p:extLst>
      <p:ext uri="{BB962C8B-B14F-4D97-AF65-F5344CB8AC3E}">
        <p14:creationId xmlns:p14="http://schemas.microsoft.com/office/powerpoint/2010/main" xmlns="" val="3758892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a:pPr/>
              <a:t>4/26/2022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8731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‹N°›</a:t>
            </a:fld>
            <a:endParaRPr lang="en-US" dirty="0"/>
          </a:p>
        </p:txBody>
      </p:sp>
    </p:spTree>
    <p:extLst>
      <p:ext uri="{BB962C8B-B14F-4D97-AF65-F5344CB8AC3E}">
        <p14:creationId xmlns:p14="http://schemas.microsoft.com/office/powerpoint/2010/main" xmlns="" val="328408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3513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3674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dirty="0"/>
          </a:p>
        </p:txBody>
      </p:sp>
    </p:spTree>
    <p:extLst>
      <p:ext uri="{BB962C8B-B14F-4D97-AF65-F5344CB8AC3E}">
        <p14:creationId xmlns:p14="http://schemas.microsoft.com/office/powerpoint/2010/main" xmlns="" val="196491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32488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62958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0098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0751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a:pPr/>
              <a:t>‹N°›</a:t>
            </a:fld>
            <a:endParaRPr lang="en-US" dirty="0"/>
          </a:p>
        </p:txBody>
      </p:sp>
    </p:spTree>
    <p:extLst>
      <p:ext uri="{BB962C8B-B14F-4D97-AF65-F5344CB8AC3E}">
        <p14:creationId xmlns:p14="http://schemas.microsoft.com/office/powerpoint/2010/main" xmlns="" val="368876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3731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a:pPr/>
              <a:t>‹N°›</a:t>
            </a:fld>
            <a:endParaRPr lang="en-US" dirty="0"/>
          </a:p>
        </p:txBody>
      </p:sp>
    </p:spTree>
    <p:extLst>
      <p:ext uri="{BB962C8B-B14F-4D97-AF65-F5344CB8AC3E}">
        <p14:creationId xmlns:p14="http://schemas.microsoft.com/office/powerpoint/2010/main" xmlns="" val="14915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a:pPr/>
              <a:t>4/26/2022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7017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a:pPr/>
              <a:t>4/26/2022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4596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4/26/2022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‹N°›</a:t>
            </a:fld>
            <a:endParaRPr lang="en-US" dirty="0"/>
          </a:p>
        </p:txBody>
      </p:sp>
    </p:spTree>
    <p:extLst>
      <p:ext uri="{BB962C8B-B14F-4D97-AF65-F5344CB8AC3E}">
        <p14:creationId xmlns:p14="http://schemas.microsoft.com/office/powerpoint/2010/main" xmlns="" val="256249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9568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‹N°›</a:t>
            </a:fld>
            <a:endParaRPr lang="en-US" dirty="0"/>
          </a:p>
        </p:txBody>
      </p:sp>
    </p:spTree>
    <p:extLst>
      <p:ext uri="{BB962C8B-B14F-4D97-AF65-F5344CB8AC3E}">
        <p14:creationId xmlns:p14="http://schemas.microsoft.com/office/powerpoint/2010/main" xmlns="" val="124597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4/26/2022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‹N°›</a:t>
            </a:fld>
            <a:endParaRPr lang="en-US" dirty="0"/>
          </a:p>
        </p:txBody>
      </p:sp>
    </p:spTree>
    <p:extLst>
      <p:ext uri="{BB962C8B-B14F-4D97-AF65-F5344CB8AC3E}">
        <p14:creationId xmlns:p14="http://schemas.microsoft.com/office/powerpoint/2010/main" xmlns="" val="55193394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 Id="rId9" Type="http://schemas.microsoft.com/office/2007/relationships/diagramDrawing" Target="../diagrams/drawing6.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hyperlink" Target="https://sites.google.com/site/academiemaths/FormationsPeda/erreurped.consult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9F1F6E2E-E2E7-4689-9E5D-51F37CB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xmlns="" id="{BB728A18-FF26-43E9-AF31-9608EBA3D5C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229962" cy="6856214"/>
            <a:chOff x="-15736" y="0"/>
            <a:chExt cx="12229962" cy="6856214"/>
          </a:xfrm>
        </p:grpSpPr>
        <p:pic>
          <p:nvPicPr>
            <p:cNvPr id="31" name="Picture 30">
              <a:extLst>
                <a:ext uri="{FF2B5EF4-FFF2-40B4-BE49-F238E27FC236}">
                  <a16:creationId xmlns:a16="http://schemas.microsoft.com/office/drawing/2014/main" xmlns="" id="{D418D479-7A49-4E09-A270-87C36ABE505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2" name="Rectangle 31">
              <a:extLst>
                <a:ext uri="{FF2B5EF4-FFF2-40B4-BE49-F238E27FC236}">
                  <a16:creationId xmlns:a16="http://schemas.microsoft.com/office/drawing/2014/main" xmlns="" id="{F55AC523-B142-409D-BB68-747EDDCE60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3" name="Picture 32">
              <a:extLst>
                <a:ext uri="{FF2B5EF4-FFF2-40B4-BE49-F238E27FC236}">
                  <a16:creationId xmlns:a16="http://schemas.microsoft.com/office/drawing/2014/main" xmlns="" id="{98FD6A06-A68E-49C5-8F1D-8945DD8C004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34" name="Picture 33">
              <a:extLst>
                <a:ext uri="{FF2B5EF4-FFF2-40B4-BE49-F238E27FC236}">
                  <a16:creationId xmlns:a16="http://schemas.microsoft.com/office/drawing/2014/main" xmlns="" id="{A6794A3D-A7E9-4DC9-98E4-02104E24AC3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re 1"/>
          <p:cNvSpPr>
            <a:spLocks noGrp="1"/>
          </p:cNvSpPr>
          <p:nvPr>
            <p:ph type="ctrTitle"/>
          </p:nvPr>
        </p:nvSpPr>
        <p:spPr>
          <a:xfrm>
            <a:off x="6151419" y="706582"/>
            <a:ext cx="5514109" cy="2438400"/>
          </a:xfrm>
        </p:spPr>
        <p:txBody>
          <a:bodyPr rtlCol="0">
            <a:normAutofit/>
          </a:bodyPr>
          <a:lstStyle/>
          <a:p>
            <a:r>
              <a:rPr lang="fr-FR" sz="4000" b="1" dirty="0">
                <a:solidFill>
                  <a:srgbClr val="FF0000"/>
                </a:solidFill>
              </a:rPr>
              <a:t>Obstacle didactique  </a:t>
            </a:r>
          </a:p>
        </p:txBody>
      </p:sp>
      <p:sp>
        <p:nvSpPr>
          <p:cNvPr id="3" name="Sous-titre 2"/>
          <p:cNvSpPr>
            <a:spLocks noGrp="1"/>
          </p:cNvSpPr>
          <p:nvPr>
            <p:ph type="subTitle" idx="1"/>
          </p:nvPr>
        </p:nvSpPr>
        <p:spPr>
          <a:xfrm>
            <a:off x="6414655" y="3754582"/>
            <a:ext cx="4677642" cy="1836477"/>
          </a:xfrm>
        </p:spPr>
        <p:txBody>
          <a:bodyPr rtlCol="0">
            <a:normAutofit/>
          </a:bodyPr>
          <a:lstStyle/>
          <a:p>
            <a:pPr>
              <a:lnSpc>
                <a:spcPct val="90000"/>
              </a:lnSpc>
            </a:pPr>
            <a:r>
              <a:rPr lang="fr-FR" b="1" dirty="0" smtClean="0">
                <a:solidFill>
                  <a:srgbClr val="7030A0"/>
                </a:solidFill>
              </a:rPr>
              <a:t>Réalisé </a:t>
            </a:r>
            <a:r>
              <a:rPr lang="fr-FR" b="1" dirty="0">
                <a:solidFill>
                  <a:srgbClr val="7030A0"/>
                </a:solidFill>
              </a:rPr>
              <a:t>par l'étudiante Laila Kouddar</a:t>
            </a:r>
          </a:p>
          <a:p>
            <a:pPr>
              <a:lnSpc>
                <a:spcPct val="90000"/>
              </a:lnSpc>
            </a:pPr>
            <a:r>
              <a:rPr lang="fr-FR" b="1" dirty="0">
                <a:solidFill>
                  <a:srgbClr val="00B050"/>
                </a:solidFill>
              </a:rPr>
              <a:t>Licence en </a:t>
            </a:r>
            <a:r>
              <a:rPr lang="fr-FR" b="1" dirty="0" smtClean="0">
                <a:solidFill>
                  <a:srgbClr val="00B050"/>
                </a:solidFill>
              </a:rPr>
              <a:t>éducation spécialité </a:t>
            </a:r>
            <a:r>
              <a:rPr lang="fr-FR" b="1" dirty="0">
                <a:solidFill>
                  <a:srgbClr val="00B050"/>
                </a:solidFill>
              </a:rPr>
              <a:t>enseignement primaire </a:t>
            </a:r>
          </a:p>
          <a:p>
            <a:pPr>
              <a:lnSpc>
                <a:spcPct val="90000"/>
              </a:lnSpc>
            </a:pPr>
            <a:r>
              <a:rPr lang="fr-FR" b="1" dirty="0">
                <a:solidFill>
                  <a:srgbClr val="002060"/>
                </a:solidFill>
              </a:rPr>
              <a:t>Professeur MOHAMED KHALIL ZARHOUTI</a:t>
            </a:r>
          </a:p>
        </p:txBody>
      </p:sp>
      <p:sp>
        <p:nvSpPr>
          <p:cNvPr id="36" name="Rectangle 35">
            <a:extLst>
              <a:ext uri="{FF2B5EF4-FFF2-40B4-BE49-F238E27FC236}">
                <a16:creationId xmlns:a16="http://schemas.microsoft.com/office/drawing/2014/main" xmlns="" id="{7731DD8B-7A0A-47A0-BF6B-EBB4F9709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4">
            <a:extLst>
              <a:ext uri="{FF2B5EF4-FFF2-40B4-BE49-F238E27FC236}">
                <a16:creationId xmlns:a16="http://schemas.microsoft.com/office/drawing/2014/main" xmlns="" id="{897BF2EC-0E8D-4FA8-A4B0-1DFC0AAF1E48}"/>
              </a:ext>
            </a:extLst>
          </p:cNvPr>
          <p:cNvPicPr>
            <a:picLocks noChangeAspect="1"/>
          </p:cNvPicPr>
          <p:nvPr/>
        </p:nvPicPr>
        <p:blipFill rotWithShape="1">
          <a:blip r:embed="rId6"/>
          <a:srcRect l="20958" r="32083" b="-1"/>
          <a:stretch/>
        </p:blipFill>
        <p:spPr>
          <a:xfrm>
            <a:off x="1340796" y="1467717"/>
            <a:ext cx="4348925" cy="3858780"/>
          </a:xfrm>
          <a:prstGeom prst="rect">
            <a:avLst/>
          </a:prstGeom>
        </p:spPr>
      </p:pic>
      <p:cxnSp>
        <p:nvCxnSpPr>
          <p:cNvPr id="38" name="Straight Connector 37">
            <a:extLst>
              <a:ext uri="{FF2B5EF4-FFF2-40B4-BE49-F238E27FC236}">
                <a16:creationId xmlns:a16="http://schemas.microsoft.com/office/drawing/2014/main" xmlns="" id="{10A370BF-9768-4FA0-8887-C3777F3A9C9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Picture 3"/>
          <p:cNvPicPr>
            <a:picLocks noChangeAspect="1"/>
          </p:cNvPicPr>
          <p:nvPr/>
        </p:nvPicPr>
        <p:blipFill>
          <a:blip r:embed="rId7"/>
          <a:stretch>
            <a:fillRect/>
          </a:stretch>
        </p:blipFill>
        <p:spPr>
          <a:xfrm>
            <a:off x="1" y="1"/>
            <a:ext cx="2258290" cy="922876"/>
          </a:xfrm>
          <a:prstGeom prst="rect">
            <a:avLst/>
          </a:prstGeom>
        </p:spPr>
      </p:pic>
      <p:pic>
        <p:nvPicPr>
          <p:cNvPr id="14" name="Picture 2" descr="Selection Concours ESEF Berrechid Licence Education 2020-2021"/>
          <p:cNvPicPr>
            <a:picLocks noChangeAspect="1" noChangeArrowheads="1"/>
          </p:cNvPicPr>
          <p:nvPr/>
        </p:nvPicPr>
        <p:blipFill>
          <a:blip r:embed="rId8"/>
          <a:srcRect/>
          <a:stretch>
            <a:fillRect/>
          </a:stretch>
        </p:blipFill>
        <p:spPr bwMode="auto">
          <a:xfrm>
            <a:off x="9522859" y="0"/>
            <a:ext cx="2669141" cy="858982"/>
          </a:xfrm>
          <a:prstGeom prst="rect">
            <a:avLst/>
          </a:prstGeom>
          <a:noFill/>
        </p:spPr>
      </p:pic>
      <p:pic>
        <p:nvPicPr>
          <p:cNvPr id="15" name="Image 14" descr="un.jpg"/>
          <p:cNvPicPr>
            <a:picLocks noChangeAspect="1"/>
          </p:cNvPicPr>
          <p:nvPr/>
        </p:nvPicPr>
        <p:blipFill>
          <a:blip r:embed="rId9"/>
          <a:stretch>
            <a:fillRect/>
          </a:stretch>
        </p:blipFill>
        <p:spPr>
          <a:xfrm>
            <a:off x="4414839" y="0"/>
            <a:ext cx="2789526" cy="899934"/>
          </a:xfrm>
          <a:prstGeom prst="rect">
            <a:avLst/>
          </a:prstGeom>
        </p:spPr>
      </p:pic>
    </p:spTree>
    <p:extLst>
      <p:ext uri="{BB962C8B-B14F-4D97-AF65-F5344CB8AC3E}">
        <p14:creationId xmlns:p14="http://schemas.microsoft.com/office/powerpoint/2010/main" xmlns="" val="6901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7878D89-2EBA-41ED-A0CA-4625428F73BE}"/>
              </a:ext>
            </a:extLst>
          </p:cNvPr>
          <p:cNvSpPr>
            <a:spLocks noGrp="1"/>
          </p:cNvSpPr>
          <p:nvPr>
            <p:ph type="title"/>
          </p:nvPr>
        </p:nvSpPr>
        <p:spPr>
          <a:xfrm>
            <a:off x="635807" y="954756"/>
            <a:ext cx="3377394" cy="4917249"/>
          </a:xfrm>
        </p:spPr>
        <p:txBody>
          <a:bodyPr>
            <a:normAutofit/>
          </a:bodyPr>
          <a:lstStyle/>
          <a:p>
            <a:pPr algn="l"/>
            <a:r>
              <a:rPr lang="fr-FR" sz="3200" b="1">
                <a:solidFill>
                  <a:srgbClr val="FFFFFF"/>
                </a:solidFill>
              </a:rPr>
              <a:t>Définition d'obstacle épistémologique</a:t>
            </a:r>
            <a:r>
              <a:rPr lang="fr-FR" sz="2800" b="1">
                <a:solidFill>
                  <a:srgbClr val="FFFFFF"/>
                </a:solidFill>
              </a:rPr>
              <a:t> :</a:t>
            </a:r>
            <a:r>
              <a:rPr lang="fr-FR" sz="2800">
                <a:solidFill>
                  <a:srgbClr val="FFFFFF"/>
                </a:solidFill>
              </a:rPr>
              <a:t> </a:t>
            </a:r>
            <a:endParaRPr lang="fr-F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xmlns="" id="{2D43E583-4EB2-488F-B55B-A2F2A3380654}"/>
              </a:ext>
            </a:extLst>
          </p:cNvPr>
          <p:cNvSpPr>
            <a:spLocks noGrp="1"/>
          </p:cNvSpPr>
          <p:nvPr>
            <p:ph idx="1"/>
          </p:nvPr>
        </p:nvSpPr>
        <p:spPr>
          <a:xfrm>
            <a:off x="5140934" y="469900"/>
            <a:ext cx="5953630" cy="5405968"/>
          </a:xfrm>
        </p:spPr>
        <p:txBody>
          <a:bodyPr anchor="ctr">
            <a:normAutofit/>
          </a:bodyPr>
          <a:lstStyle/>
          <a:p>
            <a:r>
              <a:rPr lang="fr-FR" b="1" u="sng">
                <a:solidFill>
                  <a:srgbClr val="00B050"/>
                </a:solidFill>
                <a:ea typeface="+mn-lt"/>
                <a:cs typeface="+mn-lt"/>
              </a:rPr>
              <a:t>Étymologiquement</a:t>
            </a:r>
            <a:r>
              <a:rPr lang="fr-FR" b="1">
                <a:ea typeface="+mn-lt"/>
                <a:cs typeface="+mn-lt"/>
              </a:rPr>
              <a:t>=  l'obstacle est ce qui se pose devant , viennent se placer entre le désir de connaitre et l'objet étudié .</a:t>
            </a:r>
          </a:p>
          <a:p>
            <a:pPr>
              <a:buSzPct val="114999"/>
            </a:pPr>
            <a:r>
              <a:rPr lang="fr-FR" b="1">
                <a:solidFill>
                  <a:srgbClr val="00B050"/>
                </a:solidFill>
                <a:ea typeface="+mn-lt"/>
                <a:cs typeface="+mn-lt"/>
              </a:rPr>
              <a:t>Le qualificatif épistémologique</a:t>
            </a:r>
            <a:r>
              <a:rPr lang="fr-FR" b="1">
                <a:ea typeface="+mn-lt"/>
                <a:cs typeface="+mn-lt"/>
              </a:rPr>
              <a:t> signifie que l’obstacle est lié à l’esprit scientifique lui  même , il est interne à l’acte de connaitre (épistème vient de grec signifie la connaissance )</a:t>
            </a:r>
            <a:endParaRPr lang="fr-FR" b="1"/>
          </a:p>
          <a:p>
            <a:pPr>
              <a:buSzPct val="114999"/>
            </a:pPr>
            <a:r>
              <a:rPr lang="fr-FR" b="1" u="sng">
                <a:solidFill>
                  <a:srgbClr val="FF0000"/>
                </a:solidFill>
                <a:ea typeface="+mn-lt"/>
                <a:cs typeface="+mn-lt"/>
              </a:rPr>
              <a:t>obstacles épistémologique</a:t>
            </a:r>
            <a:r>
              <a:rPr lang="fr-FR" b="1">
                <a:solidFill>
                  <a:srgbClr val="FF0000"/>
                </a:solidFill>
                <a:ea typeface="+mn-lt"/>
                <a:cs typeface="+mn-lt"/>
              </a:rPr>
              <a:t> </a:t>
            </a:r>
            <a:r>
              <a:rPr lang="fr-FR" b="1">
                <a:ea typeface="+mn-lt"/>
                <a:cs typeface="+mn-lt"/>
              </a:rPr>
              <a:t>= selon Bachelard sont l’ensemble d’agitation et d’étranglement qui causent la récession et l’arrêt et l’inversion des connaissances scientifique.</a:t>
            </a:r>
            <a:endParaRPr lang="fr-FR" b="1"/>
          </a:p>
        </p:txBody>
      </p:sp>
    </p:spTree>
    <p:extLst>
      <p:ext uri="{BB962C8B-B14F-4D97-AF65-F5344CB8AC3E}">
        <p14:creationId xmlns:p14="http://schemas.microsoft.com/office/powerpoint/2010/main" xmlns="" val="417269775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8EE9DBD8-15D7-4A27-8302-467AB0BAC98C}"/>
              </a:ext>
            </a:extLst>
          </p:cNvPr>
          <p:cNvSpPr txBox="1"/>
          <p:nvPr/>
        </p:nvSpPr>
        <p:spPr>
          <a:xfrm>
            <a:off x="2682816" y="1216324"/>
            <a:ext cx="58343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b="1">
                <a:solidFill>
                  <a:srgbClr val="00B050"/>
                </a:solidFill>
                <a:latin typeface="Bell MT"/>
              </a:rPr>
              <a:t>L’obstacle à l’apprentissage:</a:t>
            </a:r>
          </a:p>
        </p:txBody>
      </p:sp>
      <p:sp>
        <p:nvSpPr>
          <p:cNvPr id="5" name="ZoneTexte 4">
            <a:extLst>
              <a:ext uri="{FF2B5EF4-FFF2-40B4-BE49-F238E27FC236}">
                <a16:creationId xmlns:a16="http://schemas.microsoft.com/office/drawing/2014/main" xmlns="" id="{89C3F278-89E1-42FD-8073-0A48B2D75178}"/>
              </a:ext>
            </a:extLst>
          </p:cNvPr>
          <p:cNvSpPr txBox="1"/>
          <p:nvPr/>
        </p:nvSpPr>
        <p:spPr>
          <a:xfrm>
            <a:off x="1015042" y="3171646"/>
            <a:ext cx="4410973" cy="181588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800" b="1">
                <a:solidFill>
                  <a:schemeClr val="tx1">
                    <a:lumMod val="95000"/>
                    <a:lumOff val="5000"/>
                  </a:schemeClr>
                </a:solidFill>
                <a:latin typeface="Calibri"/>
                <a:ea typeface="Calibri"/>
                <a:cs typeface="Calibri"/>
              </a:rPr>
              <a:t>les </a:t>
            </a:r>
            <a:r>
              <a:rPr lang="fr-FR" sz="2800" b="1" kern="1200">
                <a:solidFill>
                  <a:schemeClr val="tx1">
                    <a:lumMod val="95000"/>
                    <a:lumOff val="5000"/>
                  </a:schemeClr>
                </a:solidFill>
                <a:latin typeface="Calibri"/>
                <a:ea typeface="+mn-ea"/>
                <a:cs typeface="+mn-cs"/>
              </a:rPr>
              <a:t>structures et modes de pensée qui font résistance dans l’enseignement /apprentissage </a:t>
            </a:r>
            <a:endParaRPr lang="fr-FR">
              <a:solidFill>
                <a:schemeClr val="tx1">
                  <a:lumMod val="95000"/>
                  <a:lumOff val="5000"/>
                </a:schemeClr>
              </a:solidFill>
            </a:endParaRPr>
          </a:p>
        </p:txBody>
      </p:sp>
      <p:sp>
        <p:nvSpPr>
          <p:cNvPr id="6" name="Flèche : double flèche horizontale 5">
            <a:extLst>
              <a:ext uri="{FF2B5EF4-FFF2-40B4-BE49-F238E27FC236}">
                <a16:creationId xmlns:a16="http://schemas.microsoft.com/office/drawing/2014/main" xmlns="" id="{5FD59E4B-5FAE-4DBD-99DF-EBA12D6B42E3}"/>
              </a:ext>
            </a:extLst>
          </p:cNvPr>
          <p:cNvSpPr/>
          <p:nvPr/>
        </p:nvSpPr>
        <p:spPr>
          <a:xfrm>
            <a:off x="5487024" y="3861521"/>
            <a:ext cx="848265" cy="402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xmlns="" id="{608080C5-CC23-4E58-82AC-72BF3975FEA2}"/>
              </a:ext>
            </a:extLst>
          </p:cNvPr>
          <p:cNvSpPr txBox="1"/>
          <p:nvPr/>
        </p:nvSpPr>
        <p:spPr>
          <a:xfrm>
            <a:off x="6406552" y="2927229"/>
            <a:ext cx="4957311" cy="230832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1">
                    <a:lumMod val="95000"/>
                    <a:lumOff val="5000"/>
                  </a:schemeClr>
                </a:solidFill>
                <a:latin typeface="Calibri"/>
                <a:cs typeface="Calibri"/>
              </a:rPr>
              <a:t>dans </a:t>
            </a:r>
            <a:r>
              <a:rPr lang="en-US" sz="2400" b="1" dirty="0" smtClean="0">
                <a:solidFill>
                  <a:schemeClr val="tx1">
                    <a:lumMod val="95000"/>
                    <a:lumOff val="5000"/>
                  </a:schemeClr>
                </a:solidFill>
                <a:latin typeface="Calibri"/>
              </a:rPr>
              <a:t>one </a:t>
            </a:r>
            <a:r>
              <a:rPr lang="en-US" sz="2400" b="1" dirty="0">
                <a:solidFill>
                  <a:schemeClr val="tx1">
                    <a:lumMod val="95000"/>
                    <a:lumOff val="5000"/>
                  </a:schemeClr>
                </a:solidFill>
                <a:latin typeface="Calibri"/>
              </a:rPr>
              <a:t>perspective </a:t>
            </a:r>
            <a:r>
              <a:rPr lang="fr-FR" sz="2400" b="1" dirty="0" smtClean="0">
                <a:solidFill>
                  <a:schemeClr val="tx1">
                    <a:lumMod val="95000"/>
                    <a:lumOff val="5000"/>
                  </a:schemeClr>
                </a:solidFill>
                <a:latin typeface="Calibri"/>
              </a:rPr>
              <a:t>constructiviste</a:t>
            </a:r>
            <a:r>
              <a:rPr lang="en-US" sz="2400" b="1" dirty="0" smtClean="0">
                <a:solidFill>
                  <a:schemeClr val="tx1">
                    <a:lumMod val="95000"/>
                    <a:lumOff val="5000"/>
                  </a:schemeClr>
                </a:solidFill>
                <a:latin typeface="Calibri"/>
                <a:cs typeface="Calibri"/>
              </a:rPr>
              <a:t> </a:t>
            </a:r>
            <a:r>
              <a:rPr lang="en-US" sz="2400" b="1" dirty="0">
                <a:solidFill>
                  <a:schemeClr val="tx1">
                    <a:lumMod val="95000"/>
                    <a:lumOff val="5000"/>
                  </a:schemeClr>
                </a:solidFill>
                <a:latin typeface="Calibri"/>
                <a:cs typeface="Calibri"/>
              </a:rPr>
              <a:t>lorsque </a:t>
            </a:r>
            <a:r>
              <a:rPr lang="en-US" sz="2400" b="1" dirty="0">
                <a:solidFill>
                  <a:schemeClr val="tx1">
                    <a:lumMod val="95000"/>
                    <a:lumOff val="5000"/>
                  </a:schemeClr>
                </a:solidFill>
                <a:latin typeface="Calibri"/>
              </a:rPr>
              <a:t>les </a:t>
            </a:r>
            <a:r>
              <a:rPr lang="fr-FR" sz="2400" b="1" dirty="0" smtClean="0">
                <a:solidFill>
                  <a:schemeClr val="tx1">
                    <a:lumMod val="95000"/>
                    <a:lumOff val="5000"/>
                  </a:schemeClr>
                </a:solidFill>
                <a:latin typeface="Calibri"/>
              </a:rPr>
              <a:t>apprenants</a:t>
            </a:r>
            <a:r>
              <a:rPr lang="en-US" sz="2400" b="1" dirty="0" smtClean="0">
                <a:solidFill>
                  <a:schemeClr val="tx1">
                    <a:lumMod val="95000"/>
                    <a:lumOff val="5000"/>
                  </a:schemeClr>
                </a:solidFill>
                <a:latin typeface="Calibri"/>
              </a:rPr>
              <a:t>  </a:t>
            </a:r>
            <a:r>
              <a:rPr lang="fr-FR" sz="2400" b="1" dirty="0" smtClean="0">
                <a:solidFill>
                  <a:schemeClr val="tx1">
                    <a:lumMod val="95000"/>
                    <a:lumOff val="5000"/>
                  </a:schemeClr>
                </a:solidFill>
                <a:latin typeface="Calibri"/>
              </a:rPr>
              <a:t>sont</a:t>
            </a:r>
            <a:r>
              <a:rPr lang="en-US" sz="2400" b="1" dirty="0" smtClean="0">
                <a:solidFill>
                  <a:schemeClr val="tx1">
                    <a:lumMod val="95000"/>
                    <a:lumOff val="5000"/>
                  </a:schemeClr>
                </a:solidFill>
                <a:latin typeface="Calibri"/>
              </a:rPr>
              <a:t> </a:t>
            </a:r>
            <a:r>
              <a:rPr lang="en-US" sz="2400" b="1" dirty="0">
                <a:solidFill>
                  <a:schemeClr val="tx1">
                    <a:lumMod val="95000"/>
                    <a:lumOff val="5000"/>
                  </a:schemeClr>
                </a:solidFill>
                <a:latin typeface="Calibri"/>
              </a:rPr>
              <a:t>confrontés à des nouveaux savoirs , ils ne les intégrent pas tel quels , mais les intègrent en fonction de ce qu’ils connaissent déjà</a:t>
            </a:r>
            <a:r>
              <a:rPr lang="en-US" sz="2400" b="1" dirty="0">
                <a:solidFill>
                  <a:schemeClr val="tx1">
                    <a:lumMod val="95000"/>
                    <a:lumOff val="5000"/>
                  </a:schemeClr>
                </a:solidFill>
                <a:latin typeface="Calibri"/>
                <a:cs typeface="Calibri"/>
              </a:rPr>
              <a:t>.</a:t>
            </a:r>
            <a:endParaRPr lang="en-US" sz="2400" b="1" dirty="0">
              <a:solidFill>
                <a:schemeClr val="tx1">
                  <a:lumMod val="95000"/>
                  <a:lumOff val="5000"/>
                </a:schemeClr>
              </a:solidFill>
            </a:endParaRPr>
          </a:p>
        </p:txBody>
      </p:sp>
    </p:spTree>
    <p:extLst>
      <p:ext uri="{BB962C8B-B14F-4D97-AF65-F5344CB8AC3E}">
        <p14:creationId xmlns:p14="http://schemas.microsoft.com/office/powerpoint/2010/main" xmlns="" val="134456353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1F7AE0D-3F6C-4E93-87B1-C72F313764EB}"/>
              </a:ext>
            </a:extLst>
          </p:cNvPr>
          <p:cNvSpPr>
            <a:spLocks noGrp="1"/>
          </p:cNvSpPr>
          <p:nvPr>
            <p:ph type="title"/>
          </p:nvPr>
        </p:nvSpPr>
        <p:spPr>
          <a:xfrm>
            <a:off x="1122874" y="795227"/>
            <a:ext cx="9831233" cy="1303866"/>
          </a:xfrm>
        </p:spPr>
        <p:txBody>
          <a:bodyPr>
            <a:normAutofit fontScale="90000"/>
          </a:bodyPr>
          <a:lstStyle/>
          <a:p>
            <a:r>
              <a:rPr lang="fr-FR" b="1" dirty="0">
                <a:solidFill>
                  <a:srgbClr val="C00000"/>
                </a:solidFill>
              </a:rPr>
              <a:t>Pourquoi les etudes en mathématiques sont interessés à l'étude d'obstacle?</a:t>
            </a:r>
          </a:p>
        </p:txBody>
      </p:sp>
      <p:sp>
        <p:nvSpPr>
          <p:cNvPr id="3" name="Espace réservé du contenu 2">
            <a:extLst>
              <a:ext uri="{FF2B5EF4-FFF2-40B4-BE49-F238E27FC236}">
                <a16:creationId xmlns:a16="http://schemas.microsoft.com/office/drawing/2014/main" xmlns="" id="{D46BF991-ECE6-46A9-8368-2170159D2FFD}"/>
              </a:ext>
            </a:extLst>
          </p:cNvPr>
          <p:cNvSpPr>
            <a:spLocks noGrp="1"/>
          </p:cNvSpPr>
          <p:nvPr>
            <p:ph idx="1"/>
          </p:nvPr>
        </p:nvSpPr>
        <p:spPr>
          <a:xfrm>
            <a:off x="1122873" y="2600064"/>
            <a:ext cx="9831233" cy="3462708"/>
          </a:xfrm>
        </p:spPr>
        <p:style>
          <a:lnRef idx="2">
            <a:schemeClr val="accent4"/>
          </a:lnRef>
          <a:fillRef idx="1">
            <a:schemeClr val="lt1"/>
          </a:fillRef>
          <a:effectRef idx="0">
            <a:schemeClr val="accent4"/>
          </a:effectRef>
          <a:fontRef idx="minor">
            <a:schemeClr val="dk1"/>
          </a:fontRef>
        </p:style>
        <p:txBody>
          <a:bodyPr>
            <a:normAutofit lnSpcReduction="10000"/>
          </a:bodyPr>
          <a:lstStyle/>
          <a:p>
            <a:r>
              <a:rPr lang="fr-FR" dirty="0"/>
              <a:t>La connaissance est le résultat de l'adaptation de l'élève avec une situation qui  "justifie'' cette connaissance en la rendant plus ou moins efficace, l'enseignant pour faire créer par l'élève une certaine connaissance optimale par rapport aux connaissances concurrente , il faut progresser par ''saut '' et non de façon </a:t>
            </a:r>
            <a:r>
              <a:rPr lang="fr-FR" dirty="0" smtClean="0"/>
              <a:t>régulière</a:t>
            </a:r>
            <a:r>
              <a:rPr lang="fr-FR" dirty="0"/>
              <a:t> (Guy Brousseau)</a:t>
            </a:r>
          </a:p>
          <a:p>
            <a:pPr>
              <a:buSzPct val="114999"/>
            </a:pPr>
            <a:r>
              <a:rPr lang="fr-FR" dirty="0" smtClean="0"/>
              <a:t>L'intérêt </a:t>
            </a:r>
            <a:r>
              <a:rPr lang="fr-FR" dirty="0"/>
              <a:t>didactique d'un problème dépend essentiellement de ce que l'élève y engagera , de ce qu'il investira , de ce qu'il mettra en œuvre , de l'importance pour lui des rejets qu'il sera conduit à faire et conséquences prévisibles de ce rejet. </a:t>
            </a:r>
          </a:p>
        </p:txBody>
      </p:sp>
    </p:spTree>
    <p:extLst>
      <p:ext uri="{BB962C8B-B14F-4D97-AF65-F5344CB8AC3E}">
        <p14:creationId xmlns:p14="http://schemas.microsoft.com/office/powerpoint/2010/main" xmlns="" val="24259176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A4A88EB-D84F-4857-AED2-7AD4618743FC}"/>
              </a:ext>
            </a:extLst>
          </p:cNvPr>
          <p:cNvSpPr>
            <a:spLocks noGrp="1"/>
          </p:cNvSpPr>
          <p:nvPr>
            <p:ph type="title"/>
          </p:nvPr>
        </p:nvSpPr>
        <p:spPr>
          <a:xfrm>
            <a:off x="1295402" y="982132"/>
            <a:ext cx="9601196" cy="1303867"/>
          </a:xfrm>
        </p:spPr>
        <p:txBody>
          <a:bodyPr>
            <a:normAutofit/>
          </a:bodyPr>
          <a:lstStyle/>
          <a:p>
            <a:r>
              <a:rPr lang="fr-FR" b="1" dirty="0" smtClean="0">
                <a:solidFill>
                  <a:srgbClr val="C00000"/>
                </a:solidFill>
              </a:rPr>
              <a:t>Caractéristiques </a:t>
            </a:r>
            <a:r>
              <a:rPr lang="fr-FR" b="1" dirty="0">
                <a:solidFill>
                  <a:srgbClr val="C00000"/>
                </a:solidFill>
              </a:rPr>
              <a:t>d'obstacle : </a:t>
            </a:r>
          </a:p>
        </p:txBody>
      </p:sp>
      <p:graphicFrame>
        <p:nvGraphicFramePr>
          <p:cNvPr id="5" name="Espace réservé du contenu 2">
            <a:extLst>
              <a:ext uri="{FF2B5EF4-FFF2-40B4-BE49-F238E27FC236}">
                <a16:creationId xmlns:a16="http://schemas.microsoft.com/office/drawing/2014/main" xmlns="" id="{44475C04-1774-070C-728E-39E469F94612}"/>
              </a:ext>
            </a:extLst>
          </p:cNvPr>
          <p:cNvGraphicFramePr>
            <a:graphicFrameLocks noGrp="1"/>
          </p:cNvGraphicFramePr>
          <p:nvPr>
            <p:ph idx="1"/>
            <p:extLst>
              <p:ext uri="{D42A27DB-BD31-4B8C-83A1-F6EECF244321}">
                <p14:modId xmlns:p14="http://schemas.microsoft.com/office/powerpoint/2010/main" xmlns="" val="4265361969"/>
              </p:ext>
            </p:extLst>
          </p:nvPr>
        </p:nvGraphicFramePr>
        <p:xfrm>
          <a:off x="706582" y="2549236"/>
          <a:ext cx="10571018" cy="3560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06469754"/>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xmlns="" id="{E7DEDD00-5E71-418B-9C3C-9B71B01822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35" name="Picture 134">
              <a:extLst>
                <a:ext uri="{FF2B5EF4-FFF2-40B4-BE49-F238E27FC236}">
                  <a16:creationId xmlns:a16="http://schemas.microsoft.com/office/drawing/2014/main" xmlns="" id="{F08AA894-60A7-4A09-919E-54EF7C3EC82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6" name="Rectangle 135">
              <a:extLst>
                <a:ext uri="{FF2B5EF4-FFF2-40B4-BE49-F238E27FC236}">
                  <a16:creationId xmlns:a16="http://schemas.microsoft.com/office/drawing/2014/main" xmlns="" id="{44680684-9D82-4E2B-9E9A-778390DA9E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7" name="Picture 136">
              <a:extLst>
                <a:ext uri="{FF2B5EF4-FFF2-40B4-BE49-F238E27FC236}">
                  <a16:creationId xmlns:a16="http://schemas.microsoft.com/office/drawing/2014/main" xmlns="" id="{E28899EB-8201-46DC-A208-67136E6BA1A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38" name="Picture 137">
              <a:extLst>
                <a:ext uri="{FF2B5EF4-FFF2-40B4-BE49-F238E27FC236}">
                  <a16:creationId xmlns:a16="http://schemas.microsoft.com/office/drawing/2014/main" xmlns="" id="{58681DBB-DB5A-40DF-8333-C7E1C945B5B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re 1">
            <a:extLst>
              <a:ext uri="{FF2B5EF4-FFF2-40B4-BE49-F238E27FC236}">
                <a16:creationId xmlns:a16="http://schemas.microsoft.com/office/drawing/2014/main" xmlns="" id="{7A3C88EC-0906-4D8F-A8A7-7CFE6C4BF054}"/>
              </a:ext>
            </a:extLst>
          </p:cNvPr>
          <p:cNvSpPr>
            <a:spLocks noGrp="1"/>
          </p:cNvSpPr>
          <p:nvPr>
            <p:ph type="title"/>
          </p:nvPr>
        </p:nvSpPr>
        <p:spPr>
          <a:xfrm>
            <a:off x="1295402" y="982132"/>
            <a:ext cx="9601196" cy="1303867"/>
          </a:xfrm>
        </p:spPr>
        <p:txBody>
          <a:bodyPr>
            <a:normAutofit/>
          </a:bodyPr>
          <a:lstStyle/>
          <a:p>
            <a:r>
              <a:rPr lang="fr-FR" b="1" dirty="0">
                <a:solidFill>
                  <a:srgbClr val="FF0000"/>
                </a:solidFill>
              </a:rPr>
              <a:t>Origine d'obstacle :</a:t>
            </a:r>
          </a:p>
        </p:txBody>
      </p:sp>
      <p:graphicFrame>
        <p:nvGraphicFramePr>
          <p:cNvPr id="1409" name="Diagramme 1409">
            <a:extLst>
              <a:ext uri="{FF2B5EF4-FFF2-40B4-BE49-F238E27FC236}">
                <a16:creationId xmlns:a16="http://schemas.microsoft.com/office/drawing/2014/main" xmlns="" id="{48BE8062-E798-4793-907D-4692CA6AC68E}"/>
              </a:ext>
            </a:extLst>
          </p:cNvPr>
          <p:cNvGraphicFramePr/>
          <p:nvPr>
            <p:extLst>
              <p:ext uri="{D42A27DB-BD31-4B8C-83A1-F6EECF244321}">
                <p14:modId xmlns:p14="http://schemas.microsoft.com/office/powerpoint/2010/main" xmlns="" val="855293700"/>
              </p:ext>
            </p:extLst>
          </p:nvPr>
        </p:nvGraphicFramePr>
        <p:xfrm>
          <a:off x="831273" y="2521526"/>
          <a:ext cx="10598727" cy="35190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08701245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0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D4C745C-53E1-4DCF-8144-119311A03E2C}"/>
              </a:ext>
            </a:extLst>
          </p:cNvPr>
          <p:cNvSpPr>
            <a:spLocks noGrp="1"/>
          </p:cNvSpPr>
          <p:nvPr>
            <p:ph type="title"/>
          </p:nvPr>
        </p:nvSpPr>
        <p:spPr/>
        <p:txBody>
          <a:bodyPr/>
          <a:lstStyle/>
          <a:p>
            <a:r>
              <a:rPr lang="fr-FR" b="1" dirty="0">
                <a:solidFill>
                  <a:srgbClr val="C00000"/>
                </a:solidFill>
              </a:rPr>
              <a:t>Obstacle et situation </a:t>
            </a:r>
            <a:r>
              <a:rPr lang="fr-FR" b="1" dirty="0" smtClean="0">
                <a:solidFill>
                  <a:srgbClr val="C00000"/>
                </a:solidFill>
              </a:rPr>
              <a:t>problème</a:t>
            </a:r>
            <a:endParaRPr lang="fr-FR" b="1" dirty="0">
              <a:solidFill>
                <a:srgbClr val="C00000"/>
              </a:solidFill>
            </a:endParaRPr>
          </a:p>
        </p:txBody>
      </p:sp>
      <p:sp>
        <p:nvSpPr>
          <p:cNvPr id="6" name="Rectangle 5">
            <a:extLst>
              <a:ext uri="{FF2B5EF4-FFF2-40B4-BE49-F238E27FC236}">
                <a16:creationId xmlns:a16="http://schemas.microsoft.com/office/drawing/2014/main" xmlns="" id="{6581DF7A-89FC-44AF-BB39-159CFC1BA1D0}"/>
              </a:ext>
            </a:extLst>
          </p:cNvPr>
          <p:cNvSpPr/>
          <p:nvPr/>
        </p:nvSpPr>
        <p:spPr>
          <a:xfrm>
            <a:off x="1943819" y="2526102"/>
            <a:ext cx="1797169" cy="11070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dirty="0">
                <a:solidFill>
                  <a:srgbClr val="C00000"/>
                </a:solidFill>
              </a:rPr>
              <a:t>Poser le </a:t>
            </a:r>
            <a:r>
              <a:rPr lang="fr-FR" sz="2400" b="1" dirty="0" smtClean="0">
                <a:solidFill>
                  <a:srgbClr val="C00000"/>
                </a:solidFill>
              </a:rPr>
              <a:t>problème</a:t>
            </a:r>
            <a:r>
              <a:rPr lang="fr-FR" sz="2400" b="1" dirty="0">
                <a:solidFill>
                  <a:srgbClr val="C00000"/>
                </a:solidFill>
              </a:rPr>
              <a:t> </a:t>
            </a:r>
          </a:p>
        </p:txBody>
      </p:sp>
      <p:sp>
        <p:nvSpPr>
          <p:cNvPr id="7" name="Flèche : droite 6">
            <a:extLst>
              <a:ext uri="{FF2B5EF4-FFF2-40B4-BE49-F238E27FC236}">
                <a16:creationId xmlns:a16="http://schemas.microsoft.com/office/drawing/2014/main" xmlns="" id="{BED677B9-DF19-4DC4-9BCC-931BD650D3FF}"/>
              </a:ext>
            </a:extLst>
          </p:cNvPr>
          <p:cNvSpPr/>
          <p:nvPr/>
        </p:nvSpPr>
        <p:spPr>
          <a:xfrm>
            <a:off x="4642614" y="2826351"/>
            <a:ext cx="776377" cy="503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xmlns="" id="{9D420DCB-4908-4556-996F-55AFFEF198C9}"/>
              </a:ext>
            </a:extLst>
          </p:cNvPr>
          <p:cNvSpPr/>
          <p:nvPr/>
        </p:nvSpPr>
        <p:spPr>
          <a:xfrm>
            <a:off x="6801569" y="2524305"/>
            <a:ext cx="1797169" cy="8051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2000" b="1" dirty="0">
                <a:solidFill>
                  <a:srgbClr val="C00000"/>
                </a:solidFill>
              </a:rPr>
              <a:t>Une situation </a:t>
            </a:r>
            <a:r>
              <a:rPr lang="fr-FR" sz="2000" b="1" dirty="0" smtClean="0">
                <a:solidFill>
                  <a:srgbClr val="C00000"/>
                </a:solidFill>
              </a:rPr>
              <a:t>problème </a:t>
            </a:r>
            <a:r>
              <a:rPr lang="fr-FR" sz="2000" b="1" dirty="0">
                <a:solidFill>
                  <a:srgbClr val="C00000"/>
                </a:solidFill>
              </a:rPr>
              <a:t>.</a:t>
            </a:r>
          </a:p>
        </p:txBody>
      </p:sp>
      <p:sp>
        <p:nvSpPr>
          <p:cNvPr id="9" name="Flèche : bas 8">
            <a:extLst>
              <a:ext uri="{FF2B5EF4-FFF2-40B4-BE49-F238E27FC236}">
                <a16:creationId xmlns:a16="http://schemas.microsoft.com/office/drawing/2014/main" xmlns="" id="{837A72FB-A6DB-470B-A83D-0165326B628E}"/>
              </a:ext>
            </a:extLst>
          </p:cNvPr>
          <p:cNvSpPr/>
          <p:nvPr/>
        </p:nvSpPr>
        <p:spPr>
          <a:xfrm>
            <a:off x="7461253" y="3425931"/>
            <a:ext cx="402566" cy="345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xmlns="" id="{312F548C-30C7-47F0-B45A-332CE968AE61}"/>
              </a:ext>
            </a:extLst>
          </p:cNvPr>
          <p:cNvSpPr/>
          <p:nvPr/>
        </p:nvSpPr>
        <p:spPr>
          <a:xfrm>
            <a:off x="6742263" y="3773338"/>
            <a:ext cx="1854677" cy="10064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a:solidFill>
                  <a:srgbClr val="C00000"/>
                </a:solidFill>
              </a:rPr>
              <a:t>Obstacle </a:t>
            </a:r>
          </a:p>
        </p:txBody>
      </p:sp>
      <p:sp>
        <p:nvSpPr>
          <p:cNvPr id="11" name="Flèche : bas 10">
            <a:extLst>
              <a:ext uri="{FF2B5EF4-FFF2-40B4-BE49-F238E27FC236}">
                <a16:creationId xmlns:a16="http://schemas.microsoft.com/office/drawing/2014/main" xmlns="" id="{E2206B92-056F-4FFB-BDA3-9892763B8814}"/>
              </a:ext>
            </a:extLst>
          </p:cNvPr>
          <p:cNvSpPr/>
          <p:nvPr/>
        </p:nvSpPr>
        <p:spPr>
          <a:xfrm>
            <a:off x="7459455" y="4861868"/>
            <a:ext cx="330680" cy="345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xmlns="" id="{71068A6F-E48D-4833-9949-D1CB4216FAA3}"/>
              </a:ext>
            </a:extLst>
          </p:cNvPr>
          <p:cNvSpPr/>
          <p:nvPr/>
        </p:nvSpPr>
        <p:spPr>
          <a:xfrm>
            <a:off x="6684753" y="5297338"/>
            <a:ext cx="1984072" cy="89139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b="1" dirty="0">
                <a:solidFill>
                  <a:srgbClr val="C00000"/>
                </a:solidFill>
              </a:rPr>
              <a:t>Construction /appropriation d'une nouvelle connaissance</a:t>
            </a:r>
          </a:p>
        </p:txBody>
      </p:sp>
      <p:sp>
        <p:nvSpPr>
          <p:cNvPr id="14" name="Accolade fermante 13">
            <a:extLst>
              <a:ext uri="{FF2B5EF4-FFF2-40B4-BE49-F238E27FC236}">
                <a16:creationId xmlns:a16="http://schemas.microsoft.com/office/drawing/2014/main" xmlns="" id="{A51EE8A3-AA0C-4218-9DF9-5A7AC8D5BC84}"/>
              </a:ext>
            </a:extLst>
          </p:cNvPr>
          <p:cNvSpPr/>
          <p:nvPr/>
        </p:nvSpPr>
        <p:spPr>
          <a:xfrm rot="5400000">
            <a:off x="4984006" y="3159605"/>
            <a:ext cx="704488" cy="16246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 name="Rectangle 14">
            <a:extLst>
              <a:ext uri="{FF2B5EF4-FFF2-40B4-BE49-F238E27FC236}">
                <a16:creationId xmlns:a16="http://schemas.microsoft.com/office/drawing/2014/main" xmlns="" id="{08427D61-1F70-4DF0-A05E-C30E974768C2}"/>
              </a:ext>
            </a:extLst>
          </p:cNvPr>
          <p:cNvSpPr/>
          <p:nvPr/>
        </p:nvSpPr>
        <p:spPr>
          <a:xfrm>
            <a:off x="4409536" y="4459856"/>
            <a:ext cx="1739659" cy="517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Travail d'enseignant</a:t>
            </a:r>
          </a:p>
        </p:txBody>
      </p:sp>
      <p:sp>
        <p:nvSpPr>
          <p:cNvPr id="16" name="Accolade fermante 15">
            <a:extLst>
              <a:ext uri="{FF2B5EF4-FFF2-40B4-BE49-F238E27FC236}">
                <a16:creationId xmlns:a16="http://schemas.microsoft.com/office/drawing/2014/main" xmlns="" id="{D92BAD38-E2CE-4C21-8E7A-7982924E45AF}"/>
              </a:ext>
            </a:extLst>
          </p:cNvPr>
          <p:cNvSpPr/>
          <p:nvPr/>
        </p:nvSpPr>
        <p:spPr>
          <a:xfrm>
            <a:off x="8598113" y="3970127"/>
            <a:ext cx="531961" cy="1135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7" name="Rectangle 16">
            <a:extLst>
              <a:ext uri="{FF2B5EF4-FFF2-40B4-BE49-F238E27FC236}">
                <a16:creationId xmlns:a16="http://schemas.microsoft.com/office/drawing/2014/main" xmlns="" id="{DBA51690-5C1B-4B9D-A4BB-E4C7CCA580A6}"/>
              </a:ext>
            </a:extLst>
          </p:cNvPr>
          <p:cNvSpPr/>
          <p:nvPr/>
        </p:nvSpPr>
        <p:spPr>
          <a:xfrm>
            <a:off x="9080380" y="3422889"/>
            <a:ext cx="1696527" cy="934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Travail de l'apprenant </a:t>
            </a:r>
          </a:p>
        </p:txBody>
      </p:sp>
      <p:sp>
        <p:nvSpPr>
          <p:cNvPr id="18" name="Flèche : gauche 17">
            <a:extLst>
              <a:ext uri="{FF2B5EF4-FFF2-40B4-BE49-F238E27FC236}">
                <a16:creationId xmlns:a16="http://schemas.microsoft.com/office/drawing/2014/main" xmlns="" id="{B5C971CB-2D85-4390-91C3-6BAC674BD5E9}"/>
              </a:ext>
            </a:extLst>
          </p:cNvPr>
          <p:cNvSpPr/>
          <p:nvPr/>
        </p:nvSpPr>
        <p:spPr>
          <a:xfrm>
            <a:off x="3569704" y="4542649"/>
            <a:ext cx="589472" cy="3881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xmlns="" id="{57823C36-3653-4513-8475-3926F57F13CB}"/>
              </a:ext>
            </a:extLst>
          </p:cNvPr>
          <p:cNvSpPr txBox="1"/>
          <p:nvPr/>
        </p:nvSpPr>
        <p:spPr>
          <a:xfrm>
            <a:off x="802077" y="4080115"/>
            <a:ext cx="2771954" cy="120032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t>Choix de situation qui permet l'apparition , le fonctionnement et le rejet de ces conceptions successives </a:t>
            </a:r>
          </a:p>
        </p:txBody>
      </p:sp>
      <p:sp>
        <p:nvSpPr>
          <p:cNvPr id="21" name="Flèche : bas 20">
            <a:extLst>
              <a:ext uri="{FF2B5EF4-FFF2-40B4-BE49-F238E27FC236}">
                <a16:creationId xmlns:a16="http://schemas.microsoft.com/office/drawing/2014/main" xmlns="" id="{B23CBFE6-85D1-4C92-B261-E5DF8EFCC5BB}"/>
              </a:ext>
            </a:extLst>
          </p:cNvPr>
          <p:cNvSpPr/>
          <p:nvPr/>
        </p:nvSpPr>
        <p:spPr>
          <a:xfrm>
            <a:off x="9722990" y="4479970"/>
            <a:ext cx="402567" cy="402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xmlns="" id="{C1806FFF-789F-4E9A-BC6B-617D044B5868}"/>
              </a:ext>
            </a:extLst>
          </p:cNvPr>
          <p:cNvSpPr txBox="1"/>
          <p:nvPr/>
        </p:nvSpPr>
        <p:spPr>
          <a:xfrm>
            <a:off x="8824642" y="5029021"/>
            <a:ext cx="2585048" cy="92333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t>Anticipe et finalise ses actions , </a:t>
            </a:r>
            <a:r>
              <a:rPr lang="fr-FR" dirty="0" smtClean="0"/>
              <a:t>interprètent </a:t>
            </a:r>
            <a:r>
              <a:rPr lang="fr-FR" dirty="0"/>
              <a:t>ses </a:t>
            </a:r>
            <a:r>
              <a:rPr lang="fr-FR" dirty="0" smtClean="0"/>
              <a:t>représentations</a:t>
            </a:r>
            <a:r>
              <a:rPr lang="fr-FR" dirty="0"/>
              <a:t> </a:t>
            </a:r>
          </a:p>
        </p:txBody>
      </p:sp>
    </p:spTree>
    <p:extLst>
      <p:ext uri="{BB962C8B-B14F-4D97-AF65-F5344CB8AC3E}">
        <p14:creationId xmlns:p14="http://schemas.microsoft.com/office/powerpoint/2010/main" xmlns="" val="174567208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P spid="17" grpId="0" animBg="1"/>
      <p:bldP spid="18"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E76B98F-6F8A-4DD7-A380-492F46C7D2BA}"/>
              </a:ext>
            </a:extLst>
          </p:cNvPr>
          <p:cNvSpPr>
            <a:spLocks noGrp="1"/>
          </p:cNvSpPr>
          <p:nvPr>
            <p:ph type="title"/>
          </p:nvPr>
        </p:nvSpPr>
        <p:spPr>
          <a:xfrm>
            <a:off x="1295402" y="982132"/>
            <a:ext cx="9601196" cy="1303867"/>
          </a:xfrm>
        </p:spPr>
        <p:txBody>
          <a:bodyPr>
            <a:normAutofit/>
          </a:bodyPr>
          <a:lstStyle/>
          <a:p>
            <a:pPr rtl="1"/>
            <a:r>
              <a:rPr lang="fr-FR" b="1" dirty="0">
                <a:solidFill>
                  <a:srgbClr val="FF0000"/>
                </a:solidFill>
                <a:ea typeface="+mj-lt"/>
                <a:cs typeface="+mj-lt"/>
              </a:rPr>
              <a:t>مفهوم الخطأ:</a:t>
            </a:r>
          </a:p>
          <a:p>
            <a:endParaRPr lang="fr-FR" dirty="0">
              <a:solidFill>
                <a:srgbClr val="262626"/>
              </a:solidFill>
            </a:endParaRPr>
          </a:p>
        </p:txBody>
      </p:sp>
      <p:graphicFrame>
        <p:nvGraphicFramePr>
          <p:cNvPr id="5" name="Espace réservé du contenu 2">
            <a:extLst>
              <a:ext uri="{FF2B5EF4-FFF2-40B4-BE49-F238E27FC236}">
                <a16:creationId xmlns:a16="http://schemas.microsoft.com/office/drawing/2014/main" xmlns="" id="{FBC19C39-780F-7D1D-B4C2-0F7BA55C2D1D}"/>
              </a:ext>
            </a:extLst>
          </p:cNvPr>
          <p:cNvGraphicFramePr>
            <a:graphicFrameLocks noGrp="1"/>
          </p:cNvGraphicFramePr>
          <p:nvPr>
            <p:ph idx="1"/>
            <p:extLst>
              <p:ext uri="{D42A27DB-BD31-4B8C-83A1-F6EECF244321}">
                <p14:modId xmlns:p14="http://schemas.microsoft.com/office/powerpoint/2010/main" xmlns="" val="314375559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2151653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9" name="Group 8">
            <a:extLst>
              <a:ext uri="{FF2B5EF4-FFF2-40B4-BE49-F238E27FC236}">
                <a16:creationId xmlns:a16="http://schemas.microsoft.com/office/drawing/2014/main" xmlns="" id="{B77576E5-E7DB-46C7-B0D9-A0AB187873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xmlns="" id="{A2C244BC-AB19-460B-9A7B-5BAFE9DEAB0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xmlns="" id="{C2D7728D-2CB0-4ADE-B6BF-4BA8ED772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xmlns="" id="{A3E0EDB8-8162-4D16-9521-52415777B0B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xmlns="" id="{27060CB3-C139-4548-A73F-74689C9292D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0" name="Rectangle 14">
            <a:extLst>
              <a:ext uri="{FF2B5EF4-FFF2-40B4-BE49-F238E27FC236}">
                <a16:creationId xmlns:a16="http://schemas.microsoft.com/office/drawing/2014/main" xmlns="" id="{23E3CED3-8830-45C9-8D6C-F4ECADD4F1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xmlns="" id="{66F2D62A-C66C-42DF-8C05-99B0B1A8B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4611" y="350556"/>
            <a:ext cx="11542779" cy="6156888"/>
          </a:xfrm>
          <a:prstGeom prst="rect">
            <a:avLst/>
          </a:prstGeom>
          <a:no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4" name="Tableau 4">
            <a:extLst>
              <a:ext uri="{FF2B5EF4-FFF2-40B4-BE49-F238E27FC236}">
                <a16:creationId xmlns:a16="http://schemas.microsoft.com/office/drawing/2014/main" xmlns="" id="{B85CF993-853C-454B-B864-E7440F0B9A4D}"/>
              </a:ext>
            </a:extLst>
          </p:cNvPr>
          <p:cNvGraphicFramePr>
            <a:graphicFrameLocks noGrp="1"/>
          </p:cNvGraphicFramePr>
          <p:nvPr>
            <p:extLst>
              <p:ext uri="{D42A27DB-BD31-4B8C-83A1-F6EECF244321}">
                <p14:modId xmlns:p14="http://schemas.microsoft.com/office/powerpoint/2010/main" xmlns="" val="3833426625"/>
              </p:ext>
            </p:extLst>
          </p:nvPr>
        </p:nvGraphicFramePr>
        <p:xfrm>
          <a:off x="388188" y="430785"/>
          <a:ext cx="11486582" cy="5725863"/>
        </p:xfrm>
        <a:graphic>
          <a:graphicData uri="http://schemas.openxmlformats.org/drawingml/2006/table">
            <a:tbl>
              <a:tblPr firstRow="1" bandRow="1">
                <a:tableStyleId>{5C22544A-7EE6-4342-B048-85BDC9FD1C3A}</a:tableStyleId>
              </a:tblPr>
              <a:tblGrid>
                <a:gridCol w="5437680">
                  <a:extLst>
                    <a:ext uri="{9D8B030D-6E8A-4147-A177-3AD203B41FA5}">
                      <a16:colId xmlns:a16="http://schemas.microsoft.com/office/drawing/2014/main" xmlns="" val="2042607878"/>
                    </a:ext>
                  </a:extLst>
                </a:gridCol>
                <a:gridCol w="6048902">
                  <a:extLst>
                    <a:ext uri="{9D8B030D-6E8A-4147-A177-3AD203B41FA5}">
                      <a16:colId xmlns:a16="http://schemas.microsoft.com/office/drawing/2014/main" xmlns="" val="2616277799"/>
                    </a:ext>
                  </a:extLst>
                </a:gridCol>
              </a:tblGrid>
              <a:tr h="616437">
                <a:tc>
                  <a:txBody>
                    <a:bodyPr/>
                    <a:lstStyle/>
                    <a:p>
                      <a:pPr lvl="0" algn="r" rtl="1">
                        <a:buNone/>
                      </a:pPr>
                      <a:r>
                        <a:rPr lang="fr-FR" sz="3300" b="1" i="0" u="none" strike="noStrike" noProof="0" dirty="0" err="1">
                          <a:latin typeface="Garamond"/>
                        </a:rPr>
                        <a:t>الخطأ</a:t>
                      </a:r>
                      <a:r>
                        <a:rPr lang="fr-FR" sz="3300" b="1" i="0" u="none" strike="noStrike" noProof="0" dirty="0">
                          <a:latin typeface="Garamond"/>
                        </a:rPr>
                        <a:t> في </a:t>
                      </a:r>
                      <a:r>
                        <a:rPr lang="fr-FR" sz="3300" b="1" i="0" u="none" strike="noStrike" noProof="0" dirty="0" err="1">
                          <a:latin typeface="Garamond"/>
                        </a:rPr>
                        <a:t>البيداغوجيات</a:t>
                      </a:r>
                      <a:r>
                        <a:rPr lang="fr-FR" sz="3300" b="1" i="0" u="none" strike="noStrike" noProof="0" dirty="0">
                          <a:latin typeface="Garamond"/>
                        </a:rPr>
                        <a:t> </a:t>
                      </a:r>
                      <a:r>
                        <a:rPr lang="fr-FR" sz="3300" b="1" i="0" u="none" strike="noStrike" noProof="0" dirty="0" err="1">
                          <a:latin typeface="Garamond"/>
                        </a:rPr>
                        <a:t>الحديثة</a:t>
                      </a:r>
                      <a:endParaRPr lang="fr-FR" sz="3300" dirty="0"/>
                    </a:p>
                  </a:txBody>
                  <a:tcPr marL="167640" marR="167640" marT="83820" marB="83820"/>
                </a:tc>
                <a:tc>
                  <a:txBody>
                    <a:bodyPr/>
                    <a:lstStyle/>
                    <a:p>
                      <a:pPr lvl="0" algn="r" rtl="1">
                        <a:buNone/>
                      </a:pPr>
                      <a:r>
                        <a:rPr lang="fr-FR" sz="3300" b="0" i="0" u="none" strike="noStrike" noProof="0" dirty="0" err="1">
                          <a:latin typeface="Garamond"/>
                        </a:rPr>
                        <a:t>الخطأ</a:t>
                      </a:r>
                      <a:r>
                        <a:rPr lang="fr-FR" sz="3300" b="0" i="0" u="none" strike="noStrike" noProof="0" dirty="0">
                          <a:latin typeface="Garamond"/>
                        </a:rPr>
                        <a:t> في </a:t>
                      </a:r>
                      <a:r>
                        <a:rPr lang="fr-FR" sz="3300" b="0" i="0" u="none" strike="noStrike" noProof="0" dirty="0" err="1">
                          <a:latin typeface="Garamond"/>
                        </a:rPr>
                        <a:t>البيداغوجيا</a:t>
                      </a:r>
                      <a:r>
                        <a:rPr lang="fr-FR" sz="3300" b="0" i="0" u="none" strike="noStrike" noProof="0" dirty="0">
                          <a:latin typeface="Garamond"/>
                        </a:rPr>
                        <a:t> </a:t>
                      </a:r>
                      <a:r>
                        <a:rPr lang="fr-FR" sz="3300" b="0" i="0" u="none" strike="noStrike" noProof="0" dirty="0" err="1">
                          <a:latin typeface="Garamond"/>
                        </a:rPr>
                        <a:t>التقليدية</a:t>
                      </a:r>
                      <a:r>
                        <a:rPr lang="fr-FR" sz="3300" b="0" i="0" u="none" strike="noStrike" noProof="0" dirty="0">
                          <a:latin typeface="Garamond"/>
                        </a:rPr>
                        <a:t> </a:t>
                      </a:r>
                      <a:endParaRPr lang="fr-FR" sz="3300" dirty="0"/>
                    </a:p>
                  </a:txBody>
                  <a:tcPr marL="167640" marR="167640" marT="83820" marB="83820"/>
                </a:tc>
                <a:extLst>
                  <a:ext uri="{0D108BD9-81ED-4DB2-BD59-A6C34878D82A}">
                    <a16:rowId xmlns:a16="http://schemas.microsoft.com/office/drawing/2014/main" xmlns="" val="3531138702"/>
                  </a:ext>
                </a:extLst>
              </a:tr>
              <a:tr h="5055303">
                <a:tc>
                  <a:txBody>
                    <a:bodyPr/>
                    <a:lstStyle/>
                    <a:p>
                      <a:pPr lvl="0" algn="r" rtl="1">
                        <a:buFont typeface="Arial" pitchFamily="34" charset="0"/>
                        <a:buChar char="•"/>
                      </a:pPr>
                      <a:r>
                        <a:rPr lang="fr-FR" sz="2000" b="0" i="0" u="none" strike="noStrike" noProof="0" dirty="0" err="1"/>
                        <a:t>الخطأ</a:t>
                      </a:r>
                      <a:r>
                        <a:rPr lang="fr-FR" sz="2000" b="0" i="0" u="none" strike="noStrike" noProof="0" dirty="0"/>
                        <a:t> </a:t>
                      </a:r>
                      <a:r>
                        <a:rPr lang="fr-FR" sz="2000" b="0" i="0" u="none" strike="noStrike" noProof="0" dirty="0" err="1"/>
                        <a:t>استراتيجية</a:t>
                      </a:r>
                      <a:r>
                        <a:rPr lang="fr-FR" sz="2000" b="0" i="0" u="none" strike="noStrike" noProof="0" dirty="0"/>
                        <a:t> </a:t>
                      </a:r>
                      <a:r>
                        <a:rPr lang="fr-FR" sz="2000" b="0" i="0" u="none" strike="noStrike" noProof="0" dirty="0" err="1"/>
                        <a:t>للتعليم</a:t>
                      </a:r>
                      <a:r>
                        <a:rPr lang="fr-FR" sz="2000" b="0" i="0" u="none" strike="noStrike" noProof="0" dirty="0"/>
                        <a:t> </a:t>
                      </a:r>
                      <a:r>
                        <a:rPr lang="fr-FR" sz="2000" b="0" i="0" u="none" strike="noStrike" noProof="0" dirty="0" err="1"/>
                        <a:t>والتعلم</a:t>
                      </a:r>
                      <a:endParaRPr lang="fr-FR" sz="2000" b="0" i="0" u="none" strike="noStrike" noProof="0" dirty="0"/>
                    </a:p>
                    <a:p>
                      <a:pPr lvl="0" algn="r" rtl="1">
                        <a:lnSpc>
                          <a:spcPct val="100000"/>
                        </a:lnSpc>
                        <a:spcBef>
                          <a:spcPts val="0"/>
                        </a:spcBef>
                        <a:spcAft>
                          <a:spcPts val="0"/>
                        </a:spcAft>
                        <a:buFont typeface="Arial" pitchFamily="34" charset="0"/>
                        <a:buChar char="•"/>
                      </a:pPr>
                      <a:r>
                        <a:rPr lang="fr-FR" sz="2400" b="0" i="0" u="none" strike="noStrike" noProof="0" dirty="0" err="1">
                          <a:latin typeface="Garamond"/>
                        </a:rPr>
                        <a:t>يعتبر</a:t>
                      </a:r>
                      <a:r>
                        <a:rPr lang="fr-FR" sz="2400" b="0" i="0" u="none" strike="noStrike" noProof="0" dirty="0">
                          <a:latin typeface="Garamond"/>
                        </a:rPr>
                        <a:t> </a:t>
                      </a:r>
                      <a:r>
                        <a:rPr lang="fr-FR" sz="2400" b="0" i="0" u="none" strike="noStrike" noProof="0" dirty="0" err="1">
                          <a:latin typeface="Garamond"/>
                        </a:rPr>
                        <a:t>الخطأ</a:t>
                      </a:r>
                      <a:r>
                        <a:rPr lang="fr-FR" sz="2400" b="0" i="0" u="none" strike="noStrike" noProof="0" dirty="0">
                          <a:latin typeface="Garamond"/>
                        </a:rPr>
                        <a:t> </a:t>
                      </a:r>
                      <a:r>
                        <a:rPr lang="fr-FR" sz="2400" b="0" i="0" u="none" strike="noStrike" noProof="0" dirty="0" err="1">
                          <a:latin typeface="Garamond"/>
                        </a:rPr>
                        <a:t>حقا</a:t>
                      </a:r>
                      <a:r>
                        <a:rPr lang="fr-FR" sz="2400" b="0" i="0" u="none" strike="noStrike" noProof="0" dirty="0">
                          <a:latin typeface="Garamond"/>
                        </a:rPr>
                        <a:t> من </a:t>
                      </a:r>
                      <a:r>
                        <a:rPr lang="fr-FR" sz="2400" b="0" i="0" u="none" strike="noStrike" noProof="0" dirty="0" err="1">
                          <a:latin typeface="Garamond"/>
                        </a:rPr>
                        <a:t>حقوق</a:t>
                      </a:r>
                      <a:r>
                        <a:rPr lang="fr-FR" sz="2400" b="0" i="0" u="none" strike="noStrike" noProof="0" dirty="0">
                          <a:latin typeface="Garamond"/>
                        </a:rPr>
                        <a:t> </a:t>
                      </a:r>
                      <a:r>
                        <a:rPr lang="fr-FR" sz="2400" b="0" i="0" u="none" strike="noStrike" noProof="0" dirty="0" err="1">
                          <a:latin typeface="Garamond"/>
                        </a:rPr>
                        <a:t>المتعلم</a:t>
                      </a:r>
                      <a:r>
                        <a:rPr lang="fr-FR" sz="2400" b="0" i="0" u="none" strike="noStrike" noProof="0" dirty="0">
                          <a:latin typeface="Garamond"/>
                        </a:rPr>
                        <a:t> </a:t>
                      </a:r>
                      <a:r>
                        <a:rPr lang="fr-FR" sz="2400" b="0" i="0" u="none" strike="noStrike" noProof="0" dirty="0" err="1">
                          <a:latin typeface="Garamond"/>
                        </a:rPr>
                        <a:t>باعتباره</a:t>
                      </a:r>
                      <a:r>
                        <a:rPr lang="fr-FR" sz="2400" b="0" i="0" u="none" strike="noStrike" noProof="0" dirty="0">
                          <a:latin typeface="Garamond"/>
                        </a:rPr>
                        <a:t> </a:t>
                      </a:r>
                      <a:r>
                        <a:rPr lang="fr-FR" sz="2400" b="0" i="0" u="none" strike="noStrike" noProof="0" dirty="0" err="1">
                          <a:latin typeface="Garamond"/>
                        </a:rPr>
                        <a:t>منطلقا</a:t>
                      </a:r>
                      <a:r>
                        <a:rPr lang="fr-FR" sz="2400" b="0" i="0" u="none" strike="noStrike" noProof="0" dirty="0">
                          <a:latin typeface="Garamond"/>
                        </a:rPr>
                        <a:t> </a:t>
                      </a:r>
                      <a:r>
                        <a:rPr lang="fr-FR" sz="2400" b="0" i="0" u="none" strike="noStrike" noProof="0" dirty="0" err="1">
                          <a:latin typeface="Garamond"/>
                        </a:rPr>
                        <a:t>ومحركا</a:t>
                      </a:r>
                      <a:r>
                        <a:rPr lang="fr-FR" sz="2400" b="0" i="0" u="none" strike="noStrike" noProof="0" dirty="0">
                          <a:latin typeface="Garamond"/>
                        </a:rPr>
                        <a:t> </a:t>
                      </a:r>
                      <a:r>
                        <a:rPr lang="fr-FR" sz="2400" b="0" i="0" u="none" strike="noStrike" noProof="0" dirty="0" err="1">
                          <a:latin typeface="Garamond"/>
                        </a:rPr>
                        <a:t>لعمليات</a:t>
                      </a:r>
                      <a:r>
                        <a:rPr lang="fr-FR" sz="2400" b="0" i="0" u="none" strike="noStrike" noProof="0" dirty="0">
                          <a:latin typeface="Garamond"/>
                        </a:rPr>
                        <a:t> </a:t>
                      </a:r>
                      <a:r>
                        <a:rPr lang="fr-FR" sz="2400" b="0" i="0" u="none" strike="noStrike" noProof="0" dirty="0" err="1">
                          <a:latin typeface="Garamond"/>
                        </a:rPr>
                        <a:t>التعلم</a:t>
                      </a:r>
                      <a:r>
                        <a:rPr lang="fr-FR" sz="2400" b="0" i="0" u="none" strike="noStrike" noProof="0" dirty="0">
                          <a:latin typeface="Garamond"/>
                        </a:rPr>
                        <a:t> </a:t>
                      </a:r>
                      <a:r>
                        <a:rPr lang="fr-FR" sz="2400" b="0" i="0" u="none" strike="noStrike" noProof="0" dirty="0" err="1">
                          <a:latin typeface="Garamond"/>
                        </a:rPr>
                        <a:t>والتعليم</a:t>
                      </a:r>
                      <a:r>
                        <a:rPr lang="fr-FR" sz="2400" b="0" i="0" u="none" strike="noStrike" noProof="0" dirty="0">
                          <a:latin typeface="Garamond"/>
                        </a:rPr>
                        <a:t>.</a:t>
                      </a:r>
                    </a:p>
                    <a:p>
                      <a:pPr lvl="0" algn="r" rtl="1">
                        <a:lnSpc>
                          <a:spcPct val="100000"/>
                        </a:lnSpc>
                        <a:spcBef>
                          <a:spcPts val="0"/>
                        </a:spcBef>
                        <a:spcAft>
                          <a:spcPts val="0"/>
                        </a:spcAft>
                        <a:buFont typeface="Arial" pitchFamily="34" charset="0"/>
                        <a:buChar char="•"/>
                      </a:pPr>
                      <a:r>
                        <a:rPr lang="fr-FR" sz="2400" b="0" i="0" u="none" strike="noStrike" noProof="0" dirty="0" err="1"/>
                        <a:t>الخطأ</a:t>
                      </a:r>
                      <a:r>
                        <a:rPr lang="fr-FR" sz="2400" b="0" i="0" u="none" strike="noStrike" noProof="0" dirty="0"/>
                        <a:t> </a:t>
                      </a:r>
                      <a:r>
                        <a:rPr lang="fr-FR" sz="2400" b="0" i="0" u="none" strike="noStrike" noProof="0" dirty="0" err="1"/>
                        <a:t>بالنسبة</a:t>
                      </a:r>
                      <a:r>
                        <a:rPr lang="fr-FR" sz="2400" b="0" i="0" u="none" strike="noStrike" noProof="0" dirty="0"/>
                        <a:t> </a:t>
                      </a:r>
                      <a:r>
                        <a:rPr lang="fr-FR" sz="2400" b="0" i="0" u="none" strike="noStrike" noProof="0" dirty="0" err="1"/>
                        <a:t>للأستاذ</a:t>
                      </a:r>
                      <a:r>
                        <a:rPr lang="fr-FR" sz="2400" b="0" i="0" u="none" strike="noStrike" noProof="0" dirty="0"/>
                        <a:t> </a:t>
                      </a:r>
                      <a:r>
                        <a:rPr lang="fr-FR" sz="2400" b="0" i="0" u="none" strike="noStrike" noProof="0" dirty="0" err="1"/>
                        <a:t>وسيلة</a:t>
                      </a:r>
                      <a:r>
                        <a:rPr lang="fr-FR" sz="2400" b="0" i="0" u="none" strike="noStrike" noProof="0" dirty="0"/>
                        <a:t> </a:t>
                      </a:r>
                      <a:r>
                        <a:rPr lang="fr-FR" sz="2400" b="0" i="0" u="none" strike="noStrike" noProof="0" dirty="0" err="1"/>
                        <a:t>تسمح</a:t>
                      </a:r>
                      <a:r>
                        <a:rPr lang="fr-FR" sz="2400" b="0" i="0" u="none" strike="noStrike" noProof="0" dirty="0"/>
                        <a:t> </a:t>
                      </a:r>
                      <a:r>
                        <a:rPr lang="fr-FR" sz="2400" b="0" i="0" u="none" strike="noStrike" noProof="0" dirty="0" err="1"/>
                        <a:t>له</a:t>
                      </a:r>
                      <a:r>
                        <a:rPr lang="fr-FR" sz="2400" b="0" i="0" u="none" strike="noStrike" noProof="0" dirty="0"/>
                        <a:t> </a:t>
                      </a:r>
                      <a:r>
                        <a:rPr lang="fr-FR" sz="2400" b="0" i="0" u="none" strike="noStrike" noProof="0" dirty="0" err="1"/>
                        <a:t>بتعرف</a:t>
                      </a:r>
                      <a:r>
                        <a:rPr lang="fr-FR" sz="2400" b="0" i="0" u="none" strike="noStrike" noProof="0" dirty="0"/>
                        <a:t> </a:t>
                      </a:r>
                      <a:r>
                        <a:rPr lang="fr-FR" sz="2400" b="0" i="0" u="none" strike="noStrike" noProof="0" dirty="0" err="1"/>
                        <a:t>تمثلات</a:t>
                      </a:r>
                      <a:r>
                        <a:rPr lang="fr-FR" sz="2400" b="0" i="0" u="none" strike="noStrike" noProof="0" dirty="0"/>
                        <a:t> </a:t>
                      </a:r>
                      <a:r>
                        <a:rPr lang="fr-FR" sz="2400" b="0" i="0" u="none" strike="noStrike" noProof="0" dirty="0" err="1"/>
                        <a:t>التلاميذ</a:t>
                      </a:r>
                      <a:r>
                        <a:rPr lang="fr-FR" sz="2400" b="0" i="0" u="none" strike="noStrike" noProof="0" dirty="0"/>
                        <a:t> </a:t>
                      </a:r>
                      <a:r>
                        <a:rPr lang="fr-FR" sz="2400" b="0" i="0" u="none" strike="noStrike" noProof="0" dirty="0" err="1"/>
                        <a:t>ومكتسباتهم</a:t>
                      </a:r>
                      <a:r>
                        <a:rPr lang="fr-FR" sz="2400" b="0" i="0" u="none" strike="noStrike" noProof="0" dirty="0"/>
                        <a:t> </a:t>
                      </a:r>
                      <a:r>
                        <a:rPr lang="fr-FR" sz="2400" b="0" i="0" u="none" strike="noStrike" noProof="0" dirty="0" err="1"/>
                        <a:t>السابقة</a:t>
                      </a:r>
                      <a:r>
                        <a:rPr lang="fr-FR" sz="2400" b="0" i="0" u="none" strike="noStrike" noProof="0" dirty="0"/>
                        <a:t> </a:t>
                      </a:r>
                      <a:r>
                        <a:rPr lang="fr-FR" sz="2400" b="0" i="0" u="none" strike="noStrike" noProof="0" dirty="0" err="1"/>
                        <a:t>بشأن</a:t>
                      </a:r>
                      <a:r>
                        <a:rPr lang="fr-FR" sz="2400" b="0" i="0" u="none" strike="noStrike" noProof="0" dirty="0"/>
                        <a:t> </a:t>
                      </a:r>
                      <a:r>
                        <a:rPr lang="fr-FR" sz="2400" b="0" i="0" u="none" strike="noStrike" noProof="0" dirty="0" err="1"/>
                        <a:t>التعلمات</a:t>
                      </a:r>
                      <a:r>
                        <a:rPr lang="fr-FR" sz="2400" b="0" i="0" u="none" strike="noStrike" noProof="0" dirty="0"/>
                        <a:t> </a:t>
                      </a:r>
                      <a:r>
                        <a:rPr lang="fr-FR" sz="2400" b="0" i="0" u="none" strike="noStrike" noProof="0" dirty="0" err="1"/>
                        <a:t>المستهدفة</a:t>
                      </a:r>
                      <a:r>
                        <a:rPr lang="fr-FR" sz="2400" b="0" i="0" u="none" strike="noStrike" noProof="0" dirty="0"/>
                        <a:t>.</a:t>
                      </a:r>
                    </a:p>
                    <a:p>
                      <a:pPr lvl="0" algn="r" rtl="1">
                        <a:lnSpc>
                          <a:spcPct val="100000"/>
                        </a:lnSpc>
                        <a:spcBef>
                          <a:spcPts val="0"/>
                        </a:spcBef>
                        <a:spcAft>
                          <a:spcPts val="0"/>
                        </a:spcAft>
                        <a:buFont typeface="Arial" pitchFamily="34" charset="0"/>
                        <a:buChar char="•"/>
                      </a:pPr>
                      <a:r>
                        <a:rPr lang="fr-FR" sz="2400" b="0" i="0" u="none" strike="noStrike" noProof="0" dirty="0" err="1">
                          <a:latin typeface="Garamond"/>
                        </a:rPr>
                        <a:t>للخطأ</a:t>
                      </a:r>
                      <a:r>
                        <a:rPr lang="fr-FR" sz="2400" b="0" i="0" u="none" strike="noStrike" noProof="0" dirty="0">
                          <a:latin typeface="Garamond"/>
                        </a:rPr>
                        <a:t> </a:t>
                      </a:r>
                      <a:r>
                        <a:rPr lang="fr-FR" sz="2400" b="0" i="0" u="none" strike="noStrike" noProof="0" dirty="0" err="1">
                          <a:latin typeface="Garamond"/>
                        </a:rPr>
                        <a:t>مكانة</a:t>
                      </a:r>
                      <a:r>
                        <a:rPr lang="fr-FR" sz="2400" b="0" i="0" u="none" strike="noStrike" noProof="0" dirty="0">
                          <a:latin typeface="Garamond"/>
                        </a:rPr>
                        <a:t> </a:t>
                      </a:r>
                      <a:r>
                        <a:rPr lang="fr-FR" sz="2400" b="0" i="0" u="none" strike="noStrike" noProof="0" dirty="0" err="1">
                          <a:latin typeface="Garamond"/>
                        </a:rPr>
                        <a:t>متميزة</a:t>
                      </a:r>
                      <a:r>
                        <a:rPr lang="fr-FR" sz="2400" b="0" i="0" u="none" strike="noStrike" noProof="0" dirty="0">
                          <a:latin typeface="Garamond"/>
                        </a:rPr>
                        <a:t> </a:t>
                      </a:r>
                      <a:r>
                        <a:rPr lang="fr-FR" sz="2400" b="0" i="0" u="none" strike="noStrike" noProof="0" dirty="0" err="1">
                          <a:latin typeface="Garamond"/>
                        </a:rPr>
                        <a:t>فهو</a:t>
                      </a:r>
                      <a:r>
                        <a:rPr lang="fr-FR" sz="2400" b="0" i="0" u="none" strike="noStrike" noProof="0" dirty="0">
                          <a:latin typeface="Garamond"/>
                        </a:rPr>
                        <a:t> </a:t>
                      </a:r>
                      <a:r>
                        <a:rPr lang="fr-FR" sz="2400" b="0" i="0" u="none" strike="noStrike" noProof="0" dirty="0" err="1">
                          <a:latin typeface="Garamond"/>
                        </a:rPr>
                        <a:t>ليس</a:t>
                      </a:r>
                      <a:r>
                        <a:rPr lang="fr-FR" sz="2400" b="0" i="0" u="none" strike="noStrike" noProof="0" dirty="0">
                          <a:latin typeface="Garamond"/>
                        </a:rPr>
                        <a:t> </a:t>
                      </a:r>
                      <a:r>
                        <a:rPr lang="fr-FR" sz="2400" b="0" i="0" u="none" strike="noStrike" noProof="0" dirty="0" err="1">
                          <a:latin typeface="Garamond"/>
                        </a:rPr>
                        <a:t>مجرد</a:t>
                      </a:r>
                      <a:r>
                        <a:rPr lang="fr-FR" sz="2400" b="0" i="0" u="none" strike="noStrike" noProof="0" dirty="0">
                          <a:latin typeface="Garamond"/>
                        </a:rPr>
                        <a:t> </a:t>
                      </a:r>
                      <a:r>
                        <a:rPr lang="fr-FR" sz="2400" b="0" i="0" u="none" strike="noStrike" noProof="0" dirty="0" err="1">
                          <a:latin typeface="Garamond"/>
                        </a:rPr>
                        <a:t>محاولة</a:t>
                      </a:r>
                      <a:r>
                        <a:rPr lang="fr-FR" sz="2400" b="0" i="0" u="none" strike="noStrike" noProof="0" dirty="0">
                          <a:latin typeface="Garamond"/>
                        </a:rPr>
                        <a:t> أو </a:t>
                      </a:r>
                      <a:r>
                        <a:rPr lang="fr-FR" sz="2400" b="0" i="0" u="none" strike="noStrike" noProof="0" dirty="0" err="1">
                          <a:latin typeface="Garamond"/>
                        </a:rPr>
                        <a:t>تعثر</a:t>
                      </a:r>
                      <a:r>
                        <a:rPr lang="fr-FR" sz="2400" b="0" i="0" u="none" strike="noStrike" noProof="0" dirty="0">
                          <a:latin typeface="Garamond"/>
                        </a:rPr>
                        <a:t>، </a:t>
                      </a:r>
                      <a:r>
                        <a:rPr lang="fr-FR" sz="2400" b="0" i="0" u="none" strike="noStrike" noProof="0" dirty="0" err="1">
                          <a:latin typeface="Garamond"/>
                        </a:rPr>
                        <a:t>بل</a:t>
                      </a:r>
                      <a:r>
                        <a:rPr lang="fr-FR" sz="2400" b="0" i="0" u="none" strike="noStrike" noProof="0" dirty="0">
                          <a:latin typeface="Garamond"/>
                        </a:rPr>
                        <a:t> </a:t>
                      </a:r>
                      <a:r>
                        <a:rPr lang="fr-FR" sz="2400" b="0" i="0" u="none" strike="noStrike" noProof="0" dirty="0" err="1">
                          <a:latin typeface="Garamond"/>
                        </a:rPr>
                        <a:t>ظاهرة</a:t>
                      </a:r>
                      <a:r>
                        <a:rPr lang="fr-FR" sz="2400" b="0" i="0" u="none" strike="noStrike" noProof="0" dirty="0">
                          <a:latin typeface="Garamond"/>
                        </a:rPr>
                        <a:t> </a:t>
                      </a:r>
                      <a:r>
                        <a:rPr lang="fr-FR" sz="2400" b="0" i="0" u="none" strike="noStrike" noProof="0" dirty="0" err="1">
                          <a:latin typeface="Garamond"/>
                        </a:rPr>
                        <a:t>بيداغوجية</a:t>
                      </a:r>
                      <a:r>
                        <a:rPr lang="fr-FR" sz="2400" b="0" i="0" u="none" strike="noStrike" noProof="0" dirty="0">
                          <a:latin typeface="Garamond"/>
                        </a:rPr>
                        <a:t> </a:t>
                      </a:r>
                      <a:r>
                        <a:rPr lang="fr-FR" sz="2400" b="0" i="0" u="none" strike="noStrike" noProof="0" dirty="0" err="1">
                          <a:latin typeface="Garamond"/>
                        </a:rPr>
                        <a:t>تمثل</a:t>
                      </a:r>
                      <a:r>
                        <a:rPr lang="fr-FR" sz="2400" b="0" i="0" u="none" strike="noStrike" noProof="0" dirty="0">
                          <a:latin typeface="Garamond"/>
                        </a:rPr>
                        <a:t> </a:t>
                      </a:r>
                      <a:r>
                        <a:rPr lang="fr-FR" sz="2400" b="0" i="0" u="none" strike="noStrike" noProof="0" dirty="0" err="1">
                          <a:latin typeface="Garamond"/>
                        </a:rPr>
                        <a:t>نقطة</a:t>
                      </a:r>
                      <a:r>
                        <a:rPr lang="fr-FR" sz="2400" b="0" i="0" u="none" strike="noStrike" noProof="0" dirty="0">
                          <a:latin typeface="Garamond"/>
                        </a:rPr>
                        <a:t> </a:t>
                      </a:r>
                      <a:r>
                        <a:rPr lang="fr-FR" sz="2400" b="0" i="0" u="none" strike="noStrike" noProof="0" dirty="0" err="1">
                          <a:latin typeface="Garamond"/>
                        </a:rPr>
                        <a:t>انطلاق</a:t>
                      </a:r>
                      <a:r>
                        <a:rPr lang="fr-FR" sz="2400" b="0" i="0" u="none" strike="noStrike" noProof="0" dirty="0">
                          <a:latin typeface="Garamond"/>
                        </a:rPr>
                        <a:t> </a:t>
                      </a:r>
                      <a:r>
                        <a:rPr lang="fr-FR" sz="2400" b="0" i="0" u="none" strike="noStrike" noProof="0" dirty="0" err="1">
                          <a:latin typeface="Garamond"/>
                        </a:rPr>
                        <a:t>المعرفة</a:t>
                      </a:r>
                      <a:r>
                        <a:rPr lang="fr-FR" sz="2400" b="0" i="0" u="none" strike="noStrike" noProof="0" dirty="0">
                          <a:latin typeface="Garamond"/>
                        </a:rPr>
                        <a:t>، </a:t>
                      </a:r>
                      <a:r>
                        <a:rPr lang="fr-FR" sz="2400" b="0" i="0" u="none" strike="noStrike" noProof="0" dirty="0" err="1">
                          <a:latin typeface="Garamond"/>
                        </a:rPr>
                        <a:t>لأن</a:t>
                      </a:r>
                      <a:r>
                        <a:rPr lang="fr-FR" sz="2400" b="0" i="0" u="none" strike="noStrike" noProof="0" dirty="0">
                          <a:latin typeface="Garamond"/>
                        </a:rPr>
                        <a:t> </a:t>
                      </a:r>
                      <a:r>
                        <a:rPr lang="fr-FR" sz="2400" b="0" i="0" u="none" strike="noStrike" noProof="0" dirty="0" err="1">
                          <a:latin typeface="Garamond"/>
                        </a:rPr>
                        <a:t>هذه</a:t>
                      </a:r>
                      <a:r>
                        <a:rPr lang="fr-FR" sz="2400" b="0" i="0" u="none" strike="noStrike" noProof="0" dirty="0">
                          <a:latin typeface="Garamond"/>
                        </a:rPr>
                        <a:t> </a:t>
                      </a:r>
                      <a:r>
                        <a:rPr lang="fr-FR" sz="2400" b="0" i="0" u="none" strike="noStrike" noProof="0" dirty="0" err="1">
                          <a:latin typeface="Garamond"/>
                        </a:rPr>
                        <a:t>الأخيرة</a:t>
                      </a:r>
                      <a:r>
                        <a:rPr lang="fr-FR" sz="2400" b="0" i="0" u="none" strike="noStrike" noProof="0" dirty="0">
                          <a:latin typeface="Garamond"/>
                        </a:rPr>
                        <a:t> لا </a:t>
                      </a:r>
                      <a:r>
                        <a:rPr lang="fr-FR" sz="2400" b="0" i="0" u="none" strike="noStrike" noProof="0" dirty="0" err="1">
                          <a:latin typeface="Garamond"/>
                        </a:rPr>
                        <a:t>تبدأ</a:t>
                      </a:r>
                      <a:r>
                        <a:rPr lang="fr-FR" sz="2400" b="0" i="0" u="none" strike="noStrike" noProof="0" dirty="0">
                          <a:latin typeface="Garamond"/>
                        </a:rPr>
                        <a:t> من </a:t>
                      </a:r>
                      <a:r>
                        <a:rPr lang="fr-FR" sz="2400" b="0" i="0" u="none" strike="noStrike" noProof="0" dirty="0" err="1">
                          <a:latin typeface="Garamond"/>
                        </a:rPr>
                        <a:t>الصفر</a:t>
                      </a:r>
                      <a:r>
                        <a:rPr lang="fr-FR" sz="2400" b="0" i="0" u="none" strike="noStrike" noProof="0" dirty="0">
                          <a:latin typeface="Garamond"/>
                        </a:rPr>
                        <a:t> </a:t>
                      </a:r>
                      <a:r>
                        <a:rPr lang="fr-FR" sz="2400" b="0" i="0" u="none" strike="noStrike" noProof="0" dirty="0" err="1">
                          <a:latin typeface="Garamond"/>
                        </a:rPr>
                        <a:t>بل</a:t>
                      </a:r>
                      <a:r>
                        <a:rPr lang="fr-FR" sz="2400" b="0" i="0" u="none" strike="noStrike" noProof="0" dirty="0">
                          <a:latin typeface="Garamond"/>
                        </a:rPr>
                        <a:t> </a:t>
                      </a:r>
                      <a:r>
                        <a:rPr lang="fr-FR" sz="2400" b="0" i="0" u="none" strike="noStrike" noProof="0" dirty="0" err="1">
                          <a:latin typeface="Garamond"/>
                        </a:rPr>
                        <a:t>تمر</a:t>
                      </a:r>
                      <a:r>
                        <a:rPr lang="fr-FR" sz="2400" b="0" i="0" u="none" strike="noStrike" noProof="0" dirty="0">
                          <a:latin typeface="Garamond"/>
                        </a:rPr>
                        <a:t> </a:t>
                      </a:r>
                      <a:r>
                        <a:rPr lang="fr-FR" sz="2400" b="0" i="0" u="none" strike="noStrike" noProof="0" dirty="0" err="1">
                          <a:latin typeface="Garamond"/>
                        </a:rPr>
                        <a:t>بمجموعة</a:t>
                      </a:r>
                      <a:r>
                        <a:rPr lang="fr-FR" sz="2400" b="0" i="0" u="none" strike="noStrike" noProof="0" dirty="0">
                          <a:latin typeface="Garamond"/>
                        </a:rPr>
                        <a:t> من </a:t>
                      </a:r>
                      <a:r>
                        <a:rPr lang="fr-FR" sz="2400" b="0" i="0" u="none" strike="noStrike" noProof="0" dirty="0" err="1">
                          <a:latin typeface="Garamond"/>
                        </a:rPr>
                        <a:t>المحاولات</a:t>
                      </a:r>
                      <a:r>
                        <a:rPr lang="fr-FR" sz="2400" b="0" i="0" u="none" strike="noStrike" noProof="0" dirty="0">
                          <a:latin typeface="Garamond"/>
                        </a:rPr>
                        <a:t> </a:t>
                      </a:r>
                      <a:r>
                        <a:rPr lang="fr-FR" sz="2400" b="0" i="0" u="none" strike="noStrike" noProof="0" dirty="0" err="1">
                          <a:latin typeface="Garamond"/>
                        </a:rPr>
                        <a:t>الخاطئة</a:t>
                      </a:r>
                      <a:endParaRPr lang="fr-FR" sz="2400" dirty="0"/>
                    </a:p>
                    <a:p>
                      <a:pPr lvl="0" algn="r" rtl="1">
                        <a:buFont typeface="Arial" pitchFamily="34" charset="0"/>
                        <a:buChar char="•"/>
                      </a:pPr>
                      <a:endParaRPr lang="fr-FR" sz="2400" b="0" i="0" u="none" strike="noStrike" noProof="0" dirty="0"/>
                    </a:p>
                  </a:txBody>
                  <a:tcPr marL="167640" marR="167640" marT="83820" marB="83820"/>
                </a:tc>
                <a:tc>
                  <a:txBody>
                    <a:bodyPr/>
                    <a:lstStyle/>
                    <a:p>
                      <a:pPr lvl="0" algn="r" rtl="1">
                        <a:lnSpc>
                          <a:spcPct val="100000"/>
                        </a:lnSpc>
                        <a:spcBef>
                          <a:spcPts val="0"/>
                        </a:spcBef>
                        <a:spcAft>
                          <a:spcPts val="0"/>
                        </a:spcAft>
                        <a:buNone/>
                      </a:pPr>
                      <a:r>
                        <a:rPr lang="fr-FR" sz="2400" b="0" i="0" u="none" strike="noStrike" noProof="0" dirty="0"/>
                        <a:t>•</a:t>
                      </a:r>
                      <a:r>
                        <a:rPr lang="fr-FR" sz="2400" b="0" i="0" u="none" strike="noStrike" noProof="0" dirty="0" err="1"/>
                        <a:t>الخطأ</a:t>
                      </a:r>
                      <a:r>
                        <a:rPr lang="fr-FR" sz="2400" b="0" i="0" u="none" strike="noStrike" noProof="0" dirty="0"/>
                        <a:t> </a:t>
                      </a:r>
                      <a:r>
                        <a:rPr lang="fr-FR" sz="2400" b="0" i="0" u="none" strike="noStrike" noProof="0" dirty="0" err="1"/>
                        <a:t>مؤشر</a:t>
                      </a:r>
                      <a:r>
                        <a:rPr lang="fr-FR" sz="2400" b="0" i="0" u="none" strike="noStrike" noProof="0" dirty="0"/>
                        <a:t> </a:t>
                      </a:r>
                      <a:r>
                        <a:rPr lang="fr-FR" sz="2400" b="0" i="0" u="none" strike="noStrike" noProof="0" dirty="0" err="1"/>
                        <a:t>عن</a:t>
                      </a:r>
                      <a:r>
                        <a:rPr lang="fr-FR" sz="2400" b="0" i="0" u="none" strike="noStrike" noProof="0" dirty="0"/>
                        <a:t> </a:t>
                      </a:r>
                      <a:r>
                        <a:rPr lang="fr-FR" sz="2400" b="0" i="0" u="none" strike="noStrike" noProof="0" dirty="0" err="1"/>
                        <a:t>خلل</a:t>
                      </a:r>
                      <a:r>
                        <a:rPr lang="fr-FR" sz="2400" b="0" i="0" u="none" strike="noStrike" noProof="0" dirty="0"/>
                        <a:t> </a:t>
                      </a:r>
                      <a:r>
                        <a:rPr lang="fr-FR" sz="2400" b="0" i="0" u="none" strike="noStrike" noProof="0" dirty="0" err="1"/>
                        <a:t>وظيفي</a:t>
                      </a:r>
                      <a:r>
                        <a:rPr lang="fr-FR" sz="2400" b="0" i="0" u="none" strike="noStrike" noProof="0" dirty="0"/>
                        <a:t> </a:t>
                      </a:r>
                      <a:endParaRPr lang="fr-FR" sz="2400" dirty="0"/>
                    </a:p>
                    <a:p>
                      <a:pPr lvl="0" algn="r" rtl="1">
                        <a:lnSpc>
                          <a:spcPct val="100000"/>
                        </a:lnSpc>
                        <a:spcBef>
                          <a:spcPts val="0"/>
                        </a:spcBef>
                        <a:spcAft>
                          <a:spcPts val="0"/>
                        </a:spcAft>
                        <a:buNone/>
                      </a:pPr>
                      <a:r>
                        <a:rPr lang="fr-FR" sz="2400" b="0" i="0" u="none" strike="noStrike" noProof="0" dirty="0"/>
                        <a:t>•</a:t>
                      </a:r>
                      <a:r>
                        <a:rPr lang="fr-FR" sz="2400" b="0" i="0" u="none" strike="noStrike" noProof="0" dirty="0" err="1"/>
                        <a:t>يدل</a:t>
                      </a:r>
                      <a:r>
                        <a:rPr lang="fr-FR" sz="2400" b="0" i="0" u="none" strike="noStrike" noProof="0" dirty="0"/>
                        <a:t> </a:t>
                      </a:r>
                      <a:r>
                        <a:rPr lang="fr-FR" sz="2400" b="0" i="0" u="none" strike="noStrike" noProof="0" dirty="0" err="1"/>
                        <a:t>على</a:t>
                      </a:r>
                      <a:r>
                        <a:rPr lang="fr-FR" sz="2400" b="0" i="0" u="none" strike="noStrike" noProof="0" dirty="0"/>
                        <a:t> </a:t>
                      </a:r>
                      <a:r>
                        <a:rPr lang="fr-FR" sz="2400" b="0" i="0" u="none" strike="noStrike" noProof="0" dirty="0" err="1"/>
                        <a:t>الفشل</a:t>
                      </a:r>
                      <a:r>
                        <a:rPr lang="fr-FR" sz="2400" b="0" i="0" u="none" strike="noStrike" noProof="0" dirty="0"/>
                        <a:t> </a:t>
                      </a:r>
                      <a:r>
                        <a:rPr lang="fr-FR" sz="2400" b="0" i="0" u="none" strike="noStrike" noProof="0" dirty="0" err="1"/>
                        <a:t>بالنسبة</a:t>
                      </a:r>
                      <a:r>
                        <a:rPr lang="fr-FR" sz="2400" b="0" i="0" u="none" strike="noStrike" noProof="0" dirty="0"/>
                        <a:t> </a:t>
                      </a:r>
                      <a:r>
                        <a:rPr lang="fr-FR" sz="2400" b="0" i="0" u="none" strike="noStrike" noProof="0" dirty="0" err="1"/>
                        <a:t>للتلميذ</a:t>
                      </a:r>
                      <a:r>
                        <a:rPr lang="fr-FR" sz="2400" b="0" i="0" u="none" strike="noStrike" noProof="0" dirty="0"/>
                        <a:t> </a:t>
                      </a:r>
                      <a:r>
                        <a:rPr lang="fr-FR" sz="2400" b="0" i="0" u="none" strike="noStrike" noProof="0" dirty="0" err="1"/>
                        <a:t>والأستاذ</a:t>
                      </a:r>
                      <a:r>
                        <a:rPr lang="fr-FR" sz="2400" b="0" i="0" u="none" strike="noStrike" noProof="0" dirty="0"/>
                        <a:t> </a:t>
                      </a:r>
                      <a:r>
                        <a:rPr lang="fr-FR" sz="2400" b="0" i="0" u="none" strike="noStrike" noProof="0" dirty="0" err="1"/>
                        <a:t>على</a:t>
                      </a:r>
                      <a:r>
                        <a:rPr lang="fr-FR" sz="2400" b="0" i="0" u="none" strike="noStrike" noProof="0" dirty="0"/>
                        <a:t> </a:t>
                      </a:r>
                      <a:r>
                        <a:rPr lang="fr-FR" sz="2400" b="0" i="0" u="none" strike="noStrike" noProof="0" dirty="0" err="1"/>
                        <a:t>السواء</a:t>
                      </a:r>
                      <a:r>
                        <a:rPr lang="fr-FR" sz="2400" b="0" i="0" u="none" strike="noStrike" noProof="0" dirty="0"/>
                        <a:t>. </a:t>
                      </a:r>
                      <a:endParaRPr lang="fr-FR" sz="2400" dirty="0"/>
                    </a:p>
                    <a:p>
                      <a:pPr lvl="0" algn="r" rtl="1">
                        <a:lnSpc>
                          <a:spcPct val="100000"/>
                        </a:lnSpc>
                        <a:spcBef>
                          <a:spcPts val="0"/>
                        </a:spcBef>
                        <a:spcAft>
                          <a:spcPts val="0"/>
                        </a:spcAft>
                        <a:buNone/>
                      </a:pPr>
                      <a:r>
                        <a:rPr lang="fr-FR" sz="2400" b="0" i="0" u="none" strike="noStrike" noProof="0" dirty="0"/>
                        <a:t>•</a:t>
                      </a:r>
                      <a:r>
                        <a:rPr lang="fr-FR" sz="2400" b="0" i="0" u="none" strike="noStrike" noProof="0" dirty="0" err="1"/>
                        <a:t>يجب</a:t>
                      </a:r>
                      <a:r>
                        <a:rPr lang="fr-FR" sz="2400" b="0" i="0" u="none" strike="noStrike" noProof="0" dirty="0"/>
                        <a:t> </a:t>
                      </a:r>
                      <a:r>
                        <a:rPr lang="fr-FR" sz="2400" b="0" i="0" u="none" strike="noStrike" noProof="0" dirty="0" err="1"/>
                        <a:t>مسح</a:t>
                      </a:r>
                      <a:r>
                        <a:rPr lang="fr-FR" sz="2400" b="0" i="0" u="none" strike="noStrike" noProof="0" dirty="0"/>
                        <a:t> </a:t>
                      </a:r>
                      <a:r>
                        <a:rPr lang="fr-FR" sz="2400" b="0" i="0" u="none" strike="noStrike" noProof="0" dirty="0" err="1"/>
                        <a:t>الخطأ</a:t>
                      </a:r>
                      <a:r>
                        <a:rPr lang="fr-FR" sz="2400" b="0" i="0" u="none" strike="noStrike" noProof="0" dirty="0"/>
                        <a:t> </a:t>
                      </a:r>
                      <a:r>
                        <a:rPr lang="fr-FR" sz="2400" b="0" i="0" u="none" strike="noStrike" noProof="0" dirty="0" err="1"/>
                        <a:t>وعدم</a:t>
                      </a:r>
                      <a:r>
                        <a:rPr lang="fr-FR" sz="2400" b="0" i="0" u="none" strike="noStrike" noProof="0" dirty="0"/>
                        <a:t> </a:t>
                      </a:r>
                      <a:r>
                        <a:rPr lang="fr-FR" sz="2400" b="0" i="0" u="none" strike="noStrike" noProof="0" dirty="0" err="1"/>
                        <a:t>السماح</a:t>
                      </a:r>
                      <a:r>
                        <a:rPr lang="fr-FR" sz="2400" b="0" i="0" u="none" strike="noStrike" noProof="0" dirty="0"/>
                        <a:t> </a:t>
                      </a:r>
                      <a:r>
                        <a:rPr lang="fr-FR" sz="2400" b="0" i="0" u="none" strike="noStrike" noProof="0" dirty="0" err="1"/>
                        <a:t>بظهوره</a:t>
                      </a:r>
                      <a:r>
                        <a:rPr lang="fr-FR" sz="2400" b="0" i="0" u="none" strike="noStrike" noProof="0" dirty="0"/>
                        <a:t> </a:t>
                      </a:r>
                      <a:endParaRPr lang="fr-FR" sz="2400" dirty="0"/>
                    </a:p>
                    <a:p>
                      <a:pPr lvl="0" algn="r" rtl="1">
                        <a:lnSpc>
                          <a:spcPct val="100000"/>
                        </a:lnSpc>
                        <a:spcBef>
                          <a:spcPts val="0"/>
                        </a:spcBef>
                        <a:spcAft>
                          <a:spcPts val="0"/>
                        </a:spcAft>
                        <a:buNone/>
                      </a:pPr>
                      <a:r>
                        <a:rPr lang="fr-FR" sz="2400" b="0" i="0" u="none" strike="noStrike" noProof="0" dirty="0"/>
                        <a:t>•</a:t>
                      </a:r>
                      <a:r>
                        <a:rPr lang="fr-FR" sz="2400" b="0" i="0" u="none" strike="noStrike" noProof="0" dirty="0" err="1"/>
                        <a:t>نعيد</a:t>
                      </a:r>
                      <a:r>
                        <a:rPr lang="fr-FR" sz="2400" b="0" i="0" u="none" strike="noStrike" noProof="0" dirty="0"/>
                        <a:t> </a:t>
                      </a:r>
                      <a:r>
                        <a:rPr lang="fr-FR" sz="2400" b="0" i="0" u="none" strike="noStrike" noProof="0" dirty="0" err="1"/>
                        <a:t>الشرح</a:t>
                      </a:r>
                      <a:r>
                        <a:rPr lang="fr-FR" sz="2400" b="0" i="0" u="none" strike="noStrike" noProof="0" dirty="0"/>
                        <a:t> أو </a:t>
                      </a:r>
                      <a:r>
                        <a:rPr lang="fr-FR" sz="2400" b="0" i="0" u="none" strike="noStrike" noProof="0" dirty="0" err="1"/>
                        <a:t>الدرس</a:t>
                      </a:r>
                      <a:r>
                        <a:rPr lang="fr-FR" sz="2400" b="0" i="0" u="none" strike="noStrike" noProof="0" dirty="0"/>
                        <a:t> </a:t>
                      </a:r>
                      <a:r>
                        <a:rPr lang="fr-FR" sz="2400" b="0" i="0" u="none" strike="noStrike" noProof="0" dirty="0" err="1"/>
                        <a:t>إن</a:t>
                      </a:r>
                      <a:r>
                        <a:rPr lang="fr-FR" sz="2400" b="0" i="0" u="none" strike="noStrike" noProof="0" dirty="0"/>
                        <a:t> </a:t>
                      </a:r>
                      <a:r>
                        <a:rPr lang="fr-FR" sz="2400" b="0" i="0" u="none" strike="noStrike" noProof="0" dirty="0" err="1"/>
                        <a:t>اقتضى</a:t>
                      </a:r>
                      <a:r>
                        <a:rPr lang="fr-FR" sz="2400" b="0" i="0" u="none" strike="noStrike" noProof="0" dirty="0"/>
                        <a:t> </a:t>
                      </a:r>
                      <a:r>
                        <a:rPr lang="fr-FR" sz="2400" b="0" i="0" u="none" strike="noStrike" noProof="0" dirty="0" err="1"/>
                        <a:t>الأمر</a:t>
                      </a:r>
                      <a:r>
                        <a:rPr lang="fr-FR" sz="2400" b="0" i="0" u="none" strike="noStrike" noProof="0" dirty="0"/>
                        <a:t> </a:t>
                      </a:r>
                      <a:endParaRPr lang="fr-FR" sz="2400" dirty="0"/>
                    </a:p>
                    <a:p>
                      <a:pPr lvl="0" algn="r" rtl="1">
                        <a:lnSpc>
                          <a:spcPct val="100000"/>
                        </a:lnSpc>
                        <a:spcBef>
                          <a:spcPts val="0"/>
                        </a:spcBef>
                        <a:spcAft>
                          <a:spcPts val="0"/>
                        </a:spcAft>
                        <a:buNone/>
                      </a:pPr>
                      <a:r>
                        <a:rPr lang="fr-FR" sz="2400" b="0" i="0" u="none" strike="noStrike" noProof="0" dirty="0"/>
                        <a:t>•</a:t>
                      </a:r>
                      <a:r>
                        <a:rPr lang="fr-FR" sz="2400" b="0" i="0" u="none" strike="noStrike" noProof="0" dirty="0" err="1"/>
                        <a:t>إذا</a:t>
                      </a:r>
                      <a:r>
                        <a:rPr lang="fr-FR" sz="2400" b="0" i="0" u="none" strike="noStrike" noProof="0" dirty="0"/>
                        <a:t> </a:t>
                      </a:r>
                      <a:r>
                        <a:rPr lang="fr-FR" sz="2400" b="0" i="0" u="none" strike="noStrike" noProof="0" dirty="0" err="1"/>
                        <a:t>تكرر</a:t>
                      </a:r>
                      <a:r>
                        <a:rPr lang="fr-FR" sz="2400" b="0" i="0" u="none" strike="noStrike" noProof="0" dirty="0"/>
                        <a:t> </a:t>
                      </a:r>
                      <a:r>
                        <a:rPr lang="fr-FR" sz="2400" b="0" i="0" u="none" strike="noStrike" noProof="0" dirty="0" err="1"/>
                        <a:t>الخطأ</a:t>
                      </a:r>
                      <a:r>
                        <a:rPr lang="fr-FR" sz="2400" b="0" i="0" u="none" strike="noStrike" noProof="0" dirty="0"/>
                        <a:t> </a:t>
                      </a:r>
                      <a:r>
                        <a:rPr lang="fr-FR" sz="2400" b="0" i="0" u="none" strike="noStrike" noProof="0" dirty="0" err="1"/>
                        <a:t>عند</a:t>
                      </a:r>
                      <a:r>
                        <a:rPr lang="fr-FR" sz="2400" b="0" i="0" u="none" strike="noStrike" noProof="0" dirty="0"/>
                        <a:t> </a:t>
                      </a:r>
                      <a:r>
                        <a:rPr lang="fr-FR" sz="2400" b="0" i="0" u="none" strike="noStrike" noProof="0" dirty="0" err="1"/>
                        <a:t>تلميذ</a:t>
                      </a:r>
                      <a:r>
                        <a:rPr lang="fr-FR" sz="2400" b="0" i="0" u="none" strike="noStrike" noProof="0" dirty="0"/>
                        <a:t>، </a:t>
                      </a:r>
                      <a:r>
                        <a:rPr lang="fr-FR" sz="2400" b="0" i="0" u="none" strike="noStrike" noProof="0" dirty="0" err="1"/>
                        <a:t>يعيد</a:t>
                      </a:r>
                      <a:r>
                        <a:rPr lang="fr-FR" sz="2400" b="0" i="0" u="none" strike="noStrike" noProof="0" dirty="0"/>
                        <a:t> </a:t>
                      </a:r>
                      <a:r>
                        <a:rPr lang="fr-FR" sz="2400" b="0" i="0" u="none" strike="noStrike" noProof="0" dirty="0" err="1"/>
                        <a:t>السنة</a:t>
                      </a:r>
                      <a:r>
                        <a:rPr lang="fr-FR" sz="2400" b="0" i="0" u="none" strike="noStrike" noProof="0" dirty="0"/>
                        <a:t> </a:t>
                      </a:r>
                      <a:endParaRPr lang="fr-FR" sz="2400" dirty="0"/>
                    </a:p>
                    <a:p>
                      <a:pPr lvl="0" algn="r" rtl="1">
                        <a:lnSpc>
                          <a:spcPct val="100000"/>
                        </a:lnSpc>
                        <a:spcBef>
                          <a:spcPts val="0"/>
                        </a:spcBef>
                        <a:spcAft>
                          <a:spcPts val="0"/>
                        </a:spcAft>
                        <a:buNone/>
                      </a:pPr>
                      <a:r>
                        <a:rPr lang="fr-FR" sz="2400" b="0" i="0" u="none" strike="noStrike" noProof="0" dirty="0"/>
                        <a:t>• </a:t>
                      </a:r>
                      <a:r>
                        <a:rPr lang="fr-FR" sz="2400" b="0" i="0" u="none" strike="noStrike" noProof="0" dirty="0" err="1" smtClean="0">
                          <a:latin typeface="Garamond"/>
                        </a:rPr>
                        <a:t>يعتبر</a:t>
                      </a:r>
                      <a:r>
                        <a:rPr lang="fr-FR" sz="2400" b="0" i="0" u="none" strike="noStrike" noProof="0" dirty="0" smtClean="0">
                          <a:latin typeface="Garamond"/>
                        </a:rPr>
                        <a:t> </a:t>
                      </a:r>
                      <a:r>
                        <a:rPr lang="fr-FR" sz="2400" b="0" i="0" u="none" strike="noStrike" noProof="0" dirty="0" err="1">
                          <a:latin typeface="Garamond"/>
                        </a:rPr>
                        <a:t>الخطأ</a:t>
                      </a:r>
                      <a:r>
                        <a:rPr lang="fr-FR" sz="2400" b="0" i="0" u="none" strike="noStrike" noProof="0" dirty="0">
                          <a:latin typeface="Garamond"/>
                        </a:rPr>
                        <a:t> في </a:t>
                      </a:r>
                      <a:r>
                        <a:rPr lang="fr-FR" sz="2400" b="0" i="0" u="none" strike="noStrike" noProof="0" dirty="0" err="1">
                          <a:latin typeface="Garamond"/>
                        </a:rPr>
                        <a:t>البيداغوجيا</a:t>
                      </a:r>
                      <a:r>
                        <a:rPr lang="fr-FR" sz="2400" b="0" i="0" u="none" strike="noStrike" noProof="0" dirty="0">
                          <a:latin typeface="Garamond"/>
                        </a:rPr>
                        <a:t> </a:t>
                      </a:r>
                      <a:r>
                        <a:rPr lang="fr-FR" sz="2400" b="0" i="0" u="none" strike="noStrike" noProof="0" dirty="0" err="1">
                          <a:latin typeface="Garamond"/>
                        </a:rPr>
                        <a:t>التقليدية</a:t>
                      </a:r>
                      <a:r>
                        <a:rPr lang="fr-FR" sz="2400" b="0" i="0" u="none" strike="noStrike" noProof="0" dirty="0">
                          <a:latin typeface="Garamond"/>
                        </a:rPr>
                        <a:t> </a:t>
                      </a:r>
                      <a:r>
                        <a:rPr lang="fr-FR" sz="2400" b="0" i="0" u="none" strike="noStrike" noProof="0" dirty="0" err="1">
                          <a:latin typeface="Garamond"/>
                        </a:rPr>
                        <a:t>سلوكا</a:t>
                      </a:r>
                      <a:r>
                        <a:rPr lang="fr-FR" sz="2400" b="0" i="0" u="none" strike="noStrike" noProof="0" dirty="0">
                          <a:latin typeface="Garamond"/>
                        </a:rPr>
                        <a:t> </a:t>
                      </a:r>
                      <a:r>
                        <a:rPr lang="fr-FR" sz="2400" b="0" i="0" u="none" strike="noStrike" noProof="0" dirty="0" err="1">
                          <a:latin typeface="Garamond"/>
                        </a:rPr>
                        <a:t>مشوشا</a:t>
                      </a:r>
                      <a:r>
                        <a:rPr lang="fr-FR" sz="2400" b="0" i="0" u="none" strike="noStrike" noProof="0" dirty="0">
                          <a:latin typeface="Garamond"/>
                        </a:rPr>
                        <a:t> </a:t>
                      </a:r>
                      <a:r>
                        <a:rPr lang="fr-FR" sz="2400" b="0" i="0" u="none" strike="noStrike" noProof="0" dirty="0" err="1">
                          <a:latin typeface="Garamond"/>
                        </a:rPr>
                        <a:t>وساقطا</a:t>
                      </a:r>
                      <a:r>
                        <a:rPr lang="fr-FR" sz="2400" b="0" i="0" u="none" strike="noStrike" noProof="0" dirty="0">
                          <a:latin typeface="Garamond"/>
                        </a:rPr>
                        <a:t> </a:t>
                      </a:r>
                      <a:r>
                        <a:rPr lang="fr-FR" sz="2400" b="0" i="0" u="none" strike="noStrike" noProof="0" dirty="0" err="1">
                          <a:latin typeface="Garamond"/>
                        </a:rPr>
                        <a:t>وسوء</a:t>
                      </a:r>
                      <a:r>
                        <a:rPr lang="fr-FR" sz="2400" b="0" i="0" u="none" strike="noStrike" noProof="0" dirty="0">
                          <a:latin typeface="Garamond"/>
                        </a:rPr>
                        <a:t> </a:t>
                      </a:r>
                      <a:r>
                        <a:rPr lang="fr-FR" sz="2400" b="0" i="0" u="none" strike="noStrike" noProof="0" dirty="0" err="1">
                          <a:latin typeface="Garamond"/>
                        </a:rPr>
                        <a:t>فهم</a:t>
                      </a:r>
                      <a:r>
                        <a:rPr lang="fr-FR" sz="2400" b="0" i="0" u="none" strike="noStrike" noProof="0" dirty="0">
                          <a:latin typeface="Garamond"/>
                        </a:rPr>
                        <a:t> </a:t>
                      </a:r>
                      <a:r>
                        <a:rPr lang="fr-FR" sz="2400" b="0" i="0" u="none" strike="noStrike" noProof="0" dirty="0" err="1">
                          <a:latin typeface="Garamond"/>
                        </a:rPr>
                        <a:t>يجب</a:t>
                      </a:r>
                      <a:r>
                        <a:rPr lang="fr-FR" sz="2400" b="0" i="0" u="none" strike="noStrike" noProof="0" dirty="0">
                          <a:latin typeface="Garamond"/>
                        </a:rPr>
                        <a:t> </a:t>
                      </a:r>
                      <a:r>
                        <a:rPr lang="fr-FR" sz="2400" b="0" i="0" u="none" strike="noStrike" noProof="0" dirty="0" err="1">
                          <a:latin typeface="Garamond"/>
                        </a:rPr>
                        <a:t>إقصاؤه</a:t>
                      </a:r>
                      <a:r>
                        <a:rPr lang="fr-FR" sz="2400" b="0" i="0" u="none" strike="noStrike" noProof="0" dirty="0">
                          <a:latin typeface="Garamond"/>
                        </a:rPr>
                        <a:t> </a:t>
                      </a:r>
                      <a:r>
                        <a:rPr lang="fr-FR" sz="2400" b="0" i="0" u="none" strike="noStrike" noProof="0" dirty="0" err="1">
                          <a:latin typeface="Garamond"/>
                        </a:rPr>
                        <a:t>وعدم</a:t>
                      </a:r>
                      <a:r>
                        <a:rPr lang="fr-FR" sz="2400" b="0" i="0" u="none" strike="noStrike" noProof="0" dirty="0">
                          <a:latin typeface="Garamond"/>
                        </a:rPr>
                        <a:t> </a:t>
                      </a:r>
                      <a:r>
                        <a:rPr lang="fr-FR" sz="2400" b="0" i="0" u="none" strike="noStrike" noProof="0" dirty="0" err="1">
                          <a:latin typeface="Garamond"/>
                        </a:rPr>
                        <a:t>السماح</a:t>
                      </a:r>
                      <a:r>
                        <a:rPr lang="fr-FR" sz="2400" b="0" i="0" u="none" strike="noStrike" noProof="0" dirty="0">
                          <a:latin typeface="Garamond"/>
                        </a:rPr>
                        <a:t> </a:t>
                      </a:r>
                      <a:r>
                        <a:rPr lang="fr-FR" sz="2400" b="0" i="0" u="none" strike="noStrike" noProof="0" dirty="0" err="1">
                          <a:latin typeface="Garamond"/>
                        </a:rPr>
                        <a:t>له</a:t>
                      </a:r>
                      <a:r>
                        <a:rPr lang="fr-FR" sz="2400" b="0" i="0" u="none" strike="noStrike" noProof="0" dirty="0">
                          <a:latin typeface="Garamond"/>
                        </a:rPr>
                        <a:t> </a:t>
                      </a:r>
                      <a:r>
                        <a:rPr lang="fr-FR" sz="2400" b="0" i="0" u="none" strike="noStrike" noProof="0" dirty="0" err="1">
                          <a:latin typeface="Garamond"/>
                        </a:rPr>
                        <a:t>بالظهور</a:t>
                      </a:r>
                      <a:r>
                        <a:rPr lang="fr-FR" sz="2400" b="0" i="0" u="none" strike="noStrike" noProof="0" dirty="0">
                          <a:latin typeface="Garamond"/>
                        </a:rPr>
                        <a:t> في </a:t>
                      </a:r>
                      <a:r>
                        <a:rPr lang="fr-FR" sz="2400" b="0" i="0" u="none" strike="noStrike" noProof="0" dirty="0" err="1">
                          <a:latin typeface="Garamond"/>
                        </a:rPr>
                        <a:t>إنتاجات</a:t>
                      </a:r>
                      <a:r>
                        <a:rPr lang="fr-FR" sz="2400" b="0" i="0" u="none" strike="noStrike" noProof="0" dirty="0">
                          <a:latin typeface="Garamond"/>
                        </a:rPr>
                        <a:t> </a:t>
                      </a:r>
                      <a:r>
                        <a:rPr lang="fr-FR" sz="2400" b="0" i="0" u="none" strike="noStrike" noProof="0" dirty="0" err="1">
                          <a:latin typeface="Garamond"/>
                        </a:rPr>
                        <a:t>المتعلمين</a:t>
                      </a:r>
                      <a:r>
                        <a:rPr lang="fr-FR" sz="2400" b="0" i="0" u="none" strike="noStrike" noProof="0" dirty="0">
                          <a:latin typeface="Garamond"/>
                        </a:rPr>
                        <a:t>. </a:t>
                      </a:r>
                    </a:p>
                    <a:p>
                      <a:pPr lvl="0" algn="r" rtl="1">
                        <a:lnSpc>
                          <a:spcPct val="100000"/>
                        </a:lnSpc>
                        <a:spcBef>
                          <a:spcPts val="0"/>
                        </a:spcBef>
                        <a:spcAft>
                          <a:spcPts val="0"/>
                        </a:spcAft>
                        <a:buNone/>
                      </a:pPr>
                      <a:endParaRPr lang="fr-FR" sz="2400" b="0" i="0" u="none" strike="noStrike" noProof="0" dirty="0"/>
                    </a:p>
                    <a:p>
                      <a:pPr lvl="0">
                        <a:buNone/>
                      </a:pPr>
                      <a:endParaRPr lang="fr-FR" sz="2400" b="0" i="0" u="none" strike="noStrike" noProof="0" dirty="0">
                        <a:latin typeface="Garamond"/>
                      </a:endParaRPr>
                    </a:p>
                  </a:txBody>
                  <a:tcPr marL="167640" marR="167640" marT="83820" marB="83820"/>
                </a:tc>
                <a:extLst>
                  <a:ext uri="{0D108BD9-81ED-4DB2-BD59-A6C34878D82A}">
                    <a16:rowId xmlns:a16="http://schemas.microsoft.com/office/drawing/2014/main" xmlns="" val="1928750669"/>
                  </a:ext>
                </a:extLst>
              </a:tr>
            </a:tbl>
          </a:graphicData>
        </a:graphic>
      </p:graphicFrame>
    </p:spTree>
    <p:extLst>
      <p:ext uri="{BB962C8B-B14F-4D97-AF65-F5344CB8AC3E}">
        <p14:creationId xmlns:p14="http://schemas.microsoft.com/office/powerpoint/2010/main" xmlns="" val="126415446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A840C6F-31E5-4AFB-BABE-833AEBD51ADD}"/>
              </a:ext>
            </a:extLst>
          </p:cNvPr>
          <p:cNvSpPr>
            <a:spLocks noGrp="1"/>
          </p:cNvSpPr>
          <p:nvPr>
            <p:ph type="title"/>
          </p:nvPr>
        </p:nvSpPr>
        <p:spPr/>
        <p:txBody>
          <a:bodyPr/>
          <a:lstStyle/>
          <a:p>
            <a:r>
              <a:rPr lang="fr-FR" b="1">
                <a:solidFill>
                  <a:srgbClr val="FF0000"/>
                </a:solidFill>
              </a:rPr>
              <a:t>Typologies des erreurs:</a:t>
            </a:r>
          </a:p>
        </p:txBody>
      </p:sp>
      <p:sp>
        <p:nvSpPr>
          <p:cNvPr id="3" name="Espace réservé du contenu 2">
            <a:extLst>
              <a:ext uri="{FF2B5EF4-FFF2-40B4-BE49-F238E27FC236}">
                <a16:creationId xmlns:a16="http://schemas.microsoft.com/office/drawing/2014/main" xmlns="" id="{C86FC8DC-A514-4212-8961-FD6DC43C051B}"/>
              </a:ext>
            </a:extLst>
          </p:cNvPr>
          <p:cNvSpPr>
            <a:spLocks noGrp="1"/>
          </p:cNvSpPr>
          <p:nvPr>
            <p:ph idx="1"/>
          </p:nvPr>
        </p:nvSpPr>
        <p:spPr>
          <a:xfrm>
            <a:off x="1295401" y="2671950"/>
            <a:ext cx="4597876" cy="3203918"/>
          </a:xfrm>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r>
              <a:rPr lang="fr-FR" b="1" dirty="0">
                <a:solidFill>
                  <a:srgbClr val="00B050"/>
                </a:solidFill>
              </a:rPr>
              <a:t>Erreurs lies à la compréhension de la consigne</a:t>
            </a:r>
            <a:r>
              <a:rPr lang="fr-FR" dirty="0">
                <a:solidFill>
                  <a:srgbClr val="262626"/>
                </a:solidFill>
              </a:rPr>
              <a:t> :</a:t>
            </a:r>
            <a:endParaRPr lang="fr-FR" dirty="0"/>
          </a:p>
          <a:p>
            <a:pPr>
              <a:buSzPct val="114999"/>
            </a:pPr>
            <a:r>
              <a:rPr lang="fr-FR" dirty="0">
                <a:solidFill>
                  <a:srgbClr val="262626"/>
                </a:solidFill>
              </a:rPr>
              <a:t>Des termes employé pour un questionnement ne sont pas pas toujours ''transparents'' pour les élèves : expliquer , conclure , </a:t>
            </a:r>
            <a:r>
              <a:rPr lang="fr-FR" dirty="0" smtClean="0">
                <a:solidFill>
                  <a:srgbClr val="262626"/>
                </a:solidFill>
              </a:rPr>
              <a:t>interpréter...</a:t>
            </a:r>
            <a:endParaRPr lang="fr-FR" dirty="0"/>
          </a:p>
          <a:p>
            <a:pPr>
              <a:buSzPct val="114999"/>
            </a:pPr>
            <a:r>
              <a:rPr lang="fr-FR" dirty="0"/>
              <a:t>Le vocabulaire peut aussi </a:t>
            </a:r>
            <a:r>
              <a:rPr lang="fr-FR" dirty="0" smtClean="0"/>
              <a:t>être</a:t>
            </a:r>
            <a:r>
              <a:rPr lang="fr-FR" dirty="0"/>
              <a:t> source de </a:t>
            </a:r>
            <a:r>
              <a:rPr lang="fr-FR" dirty="0" smtClean="0"/>
              <a:t>problème </a:t>
            </a:r>
            <a:r>
              <a:rPr lang="fr-FR" dirty="0"/>
              <a:t>pour </a:t>
            </a:r>
            <a:r>
              <a:rPr lang="fr-FR" dirty="0" smtClean="0"/>
              <a:t>l'élève</a:t>
            </a:r>
            <a:r>
              <a:rPr lang="fr-FR" dirty="0"/>
              <a:t> (mots nouveaux , et les mots de la langue courante qui sont utilises de </a:t>
            </a:r>
            <a:r>
              <a:rPr lang="fr-FR" dirty="0" smtClean="0"/>
              <a:t>manières </a:t>
            </a:r>
            <a:r>
              <a:rPr lang="fr-FR" dirty="0"/>
              <a:t>différentes dans chaque discipline )</a:t>
            </a:r>
          </a:p>
          <a:p>
            <a:pPr>
              <a:buSzPct val="114999"/>
            </a:pPr>
            <a:endParaRPr lang="fr-FR" dirty="0"/>
          </a:p>
        </p:txBody>
      </p:sp>
      <p:sp>
        <p:nvSpPr>
          <p:cNvPr id="4" name="Rectangle 3">
            <a:extLst>
              <a:ext uri="{FF2B5EF4-FFF2-40B4-BE49-F238E27FC236}">
                <a16:creationId xmlns:a16="http://schemas.microsoft.com/office/drawing/2014/main" xmlns="" id="{DAB46131-F55A-4FAD-BBA6-1756D0DF8D94}"/>
              </a:ext>
            </a:extLst>
          </p:cNvPr>
          <p:cNvSpPr/>
          <p:nvPr/>
        </p:nvSpPr>
        <p:spPr>
          <a:xfrm>
            <a:off x="6170762" y="2669875"/>
            <a:ext cx="4730150" cy="320615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a:buChar char="•"/>
            </a:pPr>
            <a:r>
              <a:rPr lang="fr-FR" b="1" dirty="0">
                <a:solidFill>
                  <a:srgbClr val="00B050"/>
                </a:solidFill>
              </a:rPr>
              <a:t>Erreurs résultant d'un mauvais  décodage des </a:t>
            </a:r>
            <a:r>
              <a:rPr lang="fr-FR" b="1" dirty="0" smtClean="0">
                <a:solidFill>
                  <a:srgbClr val="00B050"/>
                </a:solidFill>
              </a:rPr>
              <a:t>règles </a:t>
            </a:r>
            <a:r>
              <a:rPr lang="fr-FR" b="1" dirty="0">
                <a:solidFill>
                  <a:srgbClr val="00B050"/>
                </a:solidFill>
              </a:rPr>
              <a:t>de contrat didactique :</a:t>
            </a:r>
            <a:endParaRPr lang="fr-FR" dirty="0"/>
          </a:p>
          <a:p>
            <a:pPr marL="285750" indent="-285750">
              <a:buFont typeface="Arial"/>
              <a:buChar char="•"/>
            </a:pPr>
            <a:r>
              <a:rPr lang="fr-FR" dirty="0"/>
              <a:t>Les erreurs peuvent provenir des difficultés des </a:t>
            </a:r>
            <a:r>
              <a:rPr lang="fr-FR" dirty="0" smtClean="0"/>
              <a:t>élèves </a:t>
            </a:r>
            <a:r>
              <a:rPr lang="fr-FR" dirty="0"/>
              <a:t>à décoder les </a:t>
            </a:r>
            <a:r>
              <a:rPr lang="fr-FR" dirty="0" smtClean="0"/>
              <a:t>règles </a:t>
            </a:r>
            <a:r>
              <a:rPr lang="fr-FR" dirty="0"/>
              <a:t>implicites de la situation </a:t>
            </a:r>
          </a:p>
          <a:p>
            <a:r>
              <a:rPr lang="fr-FR" dirty="0"/>
              <a:t>    Exemple : </a:t>
            </a:r>
          </a:p>
          <a:p>
            <a:r>
              <a:rPr lang="fr-FR" dirty="0"/>
              <a:t>     le </a:t>
            </a:r>
            <a:r>
              <a:rPr lang="fr-FR" dirty="0" smtClean="0"/>
              <a:t>problème possède </a:t>
            </a:r>
            <a:r>
              <a:rPr lang="fr-FR" dirty="0"/>
              <a:t>une solution unique. </a:t>
            </a:r>
          </a:p>
          <a:p>
            <a:pPr marL="285750" indent="-285750">
              <a:buFont typeface="Arial"/>
              <a:buChar char="•"/>
            </a:pPr>
            <a:r>
              <a:rPr lang="fr-FR" dirty="0"/>
              <a:t>Pour sa </a:t>
            </a:r>
            <a:r>
              <a:rPr lang="fr-FR" dirty="0" smtClean="0"/>
              <a:t>résolution </a:t>
            </a:r>
            <a:r>
              <a:rPr lang="fr-FR" dirty="0"/>
              <a:t>, il ne faut </a:t>
            </a:r>
            <a:r>
              <a:rPr lang="fr-FR" dirty="0" smtClean="0"/>
              <a:t>entraide </a:t>
            </a:r>
            <a:r>
              <a:rPr lang="fr-FR" dirty="0"/>
              <a:t>des </a:t>
            </a:r>
            <a:r>
              <a:rPr lang="fr-FR" dirty="0" smtClean="0"/>
              <a:t>données </a:t>
            </a:r>
            <a:r>
              <a:rPr lang="fr-FR" dirty="0"/>
              <a:t>de </a:t>
            </a:r>
            <a:r>
              <a:rPr lang="fr-FR" dirty="0" smtClean="0"/>
              <a:t>l'énoncé </a:t>
            </a:r>
            <a:r>
              <a:rPr lang="fr-FR" dirty="0"/>
              <a:t>que celles qui sont numériques </a:t>
            </a:r>
          </a:p>
          <a:p>
            <a:pPr marL="285750" indent="-285750">
              <a:buFont typeface="Arial"/>
              <a:buChar char="•"/>
            </a:pPr>
            <a:r>
              <a:rPr lang="fr-FR" dirty="0"/>
              <a:t>Si la </a:t>
            </a:r>
            <a:r>
              <a:rPr lang="fr-FR" dirty="0" smtClean="0"/>
              <a:t>réponse </a:t>
            </a:r>
            <a:r>
              <a:rPr lang="fr-FR" dirty="0"/>
              <a:t>ne tombe pas sur un nombre simple ,c'est probablement qu'on sait tromper .</a:t>
            </a:r>
          </a:p>
        </p:txBody>
      </p:sp>
    </p:spTree>
    <p:extLst>
      <p:ext uri="{BB962C8B-B14F-4D97-AF65-F5344CB8AC3E}">
        <p14:creationId xmlns:p14="http://schemas.microsoft.com/office/powerpoint/2010/main" xmlns="" val="16510606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xmlns="" id="{B9A6F06A-F7EA-4D60-902B-609C9D2431A7}"/>
              </a:ext>
            </a:extLst>
          </p:cNvPr>
          <p:cNvSpPr txBox="1">
            <a:spLocks/>
          </p:cNvSpPr>
          <p:nvPr/>
        </p:nvSpPr>
        <p:spPr>
          <a:xfrm>
            <a:off x="1131500" y="875739"/>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solidFill>
                  <a:srgbClr val="FF0000"/>
                </a:solidFill>
              </a:rPr>
              <a:t>Typologies des erreurs:</a:t>
            </a:r>
          </a:p>
        </p:txBody>
      </p:sp>
      <p:sp>
        <p:nvSpPr>
          <p:cNvPr id="10" name="Rectangle 9">
            <a:extLst>
              <a:ext uri="{FF2B5EF4-FFF2-40B4-BE49-F238E27FC236}">
                <a16:creationId xmlns:a16="http://schemas.microsoft.com/office/drawing/2014/main" xmlns="" id="{1C287BB6-2E34-4D65-B00D-B787E069C90C}"/>
              </a:ext>
            </a:extLst>
          </p:cNvPr>
          <p:cNvSpPr/>
          <p:nvPr/>
        </p:nvSpPr>
        <p:spPr>
          <a:xfrm>
            <a:off x="1009292" y="2698630"/>
            <a:ext cx="4845167" cy="336429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fr-FR" sz="2000" b="1" dirty="0">
                <a:solidFill>
                  <a:srgbClr val="00B050"/>
                </a:solidFill>
              </a:rPr>
              <a:t>Erreurs </a:t>
            </a:r>
            <a:r>
              <a:rPr lang="fr-FR" sz="2000" b="1" dirty="0" smtClean="0">
                <a:solidFill>
                  <a:srgbClr val="00B050"/>
                </a:solidFill>
              </a:rPr>
              <a:t>témoignant </a:t>
            </a:r>
            <a:r>
              <a:rPr lang="fr-FR" sz="2000" b="1" dirty="0">
                <a:solidFill>
                  <a:srgbClr val="00B050"/>
                </a:solidFill>
              </a:rPr>
              <a:t>les </a:t>
            </a:r>
            <a:r>
              <a:rPr lang="fr-FR" sz="2000" b="1" dirty="0" smtClean="0">
                <a:solidFill>
                  <a:srgbClr val="00B050"/>
                </a:solidFill>
              </a:rPr>
              <a:t>représentations </a:t>
            </a:r>
            <a:r>
              <a:rPr lang="fr-FR" sz="2000" b="1" dirty="0">
                <a:solidFill>
                  <a:srgbClr val="00B050"/>
                </a:solidFill>
              </a:rPr>
              <a:t>des </a:t>
            </a:r>
            <a:r>
              <a:rPr lang="fr-FR" sz="2000" b="1" dirty="0" smtClean="0">
                <a:solidFill>
                  <a:srgbClr val="00B050"/>
                </a:solidFill>
              </a:rPr>
              <a:t>élèves:</a:t>
            </a:r>
            <a:endParaRPr lang="fr-FR" sz="2000" dirty="0"/>
          </a:p>
          <a:p>
            <a:r>
              <a:rPr lang="fr-FR" sz="2000" b="1" dirty="0">
                <a:solidFill>
                  <a:schemeClr val="tx1"/>
                </a:solidFill>
              </a:rPr>
              <a:t>Les obstacles surviennent lorsque nous agissons </a:t>
            </a:r>
            <a:r>
              <a:rPr lang="fr-FR" sz="2000" b="1" dirty="0" smtClean="0">
                <a:solidFill>
                  <a:schemeClr val="tx1"/>
                </a:solidFill>
              </a:rPr>
              <a:t>réfléchir </a:t>
            </a:r>
            <a:r>
              <a:rPr lang="fr-FR" sz="2000" b="1" dirty="0">
                <a:solidFill>
                  <a:schemeClr val="tx1"/>
                </a:solidFill>
              </a:rPr>
              <a:t>avec des moyens dont ils disposent déjà .</a:t>
            </a:r>
          </a:p>
          <a:p>
            <a:r>
              <a:rPr lang="fr-FR" sz="2000" b="1" dirty="0">
                <a:solidFill>
                  <a:schemeClr val="tx1"/>
                </a:solidFill>
              </a:rPr>
              <a:t>'</a:t>
            </a:r>
            <a:r>
              <a:rPr lang="fr-FR" sz="2000" b="1" dirty="0">
                <a:solidFill>
                  <a:schemeClr val="accent3"/>
                </a:solidFill>
              </a:rPr>
              <a:t>'on connait contre une connaissance </a:t>
            </a:r>
            <a:r>
              <a:rPr lang="fr-FR" sz="2000" b="1" dirty="0" smtClean="0">
                <a:solidFill>
                  <a:schemeClr val="accent3"/>
                </a:solidFill>
              </a:rPr>
              <a:t>antérieure </a:t>
            </a:r>
            <a:r>
              <a:rPr lang="fr-FR" sz="2000" b="1" dirty="0">
                <a:solidFill>
                  <a:schemeClr val="accent3"/>
                </a:solidFill>
              </a:rPr>
              <a:t>,on </a:t>
            </a:r>
            <a:r>
              <a:rPr lang="fr-FR" sz="2000" b="1" dirty="0" smtClean="0">
                <a:solidFill>
                  <a:schemeClr val="accent3"/>
                </a:solidFill>
              </a:rPr>
              <a:t>détruit </a:t>
            </a:r>
            <a:r>
              <a:rPr lang="fr-FR" sz="2000" b="1" dirty="0">
                <a:solidFill>
                  <a:schemeClr val="accent3"/>
                </a:solidFill>
              </a:rPr>
              <a:t>des connaissances </a:t>
            </a:r>
            <a:r>
              <a:rPr lang="fr-FR" sz="2000" b="1" dirty="0" smtClean="0">
                <a:solidFill>
                  <a:schemeClr val="accent3"/>
                </a:solidFill>
              </a:rPr>
              <a:t>mal faites </a:t>
            </a:r>
            <a:r>
              <a:rPr lang="fr-FR" sz="2000" b="1" dirty="0">
                <a:solidFill>
                  <a:schemeClr val="accent3"/>
                </a:solidFill>
              </a:rPr>
              <a:t>,en surmontant ce qui dans l'esprit </a:t>
            </a:r>
            <a:r>
              <a:rPr lang="fr-FR" sz="2000" b="1" dirty="0" smtClean="0">
                <a:solidFill>
                  <a:schemeClr val="accent3"/>
                </a:solidFill>
              </a:rPr>
              <a:t>même </a:t>
            </a:r>
            <a:r>
              <a:rPr lang="fr-FR" sz="2000" b="1" dirty="0">
                <a:solidFill>
                  <a:schemeClr val="accent3"/>
                </a:solidFill>
              </a:rPr>
              <a:t>fait obstacle .'' Bachelard </a:t>
            </a:r>
          </a:p>
        </p:txBody>
      </p:sp>
      <p:sp>
        <p:nvSpPr>
          <p:cNvPr id="11" name="Rectangle 10">
            <a:extLst>
              <a:ext uri="{FF2B5EF4-FFF2-40B4-BE49-F238E27FC236}">
                <a16:creationId xmlns:a16="http://schemas.microsoft.com/office/drawing/2014/main" xmlns="" id="{0EE6DCE2-A7D2-407F-BB6C-DBC7C04AAE22}"/>
              </a:ext>
            </a:extLst>
          </p:cNvPr>
          <p:cNvSpPr/>
          <p:nvPr/>
        </p:nvSpPr>
        <p:spPr>
          <a:xfrm>
            <a:off x="6097976" y="2697731"/>
            <a:ext cx="4730150" cy="33643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fr-FR" b="1" dirty="0">
                <a:solidFill>
                  <a:srgbClr val="00B050"/>
                </a:solidFill>
              </a:rPr>
              <a:t>Erreurs lies à la nature </a:t>
            </a:r>
            <a:r>
              <a:rPr lang="fr-FR" b="1" dirty="0" smtClean="0">
                <a:solidFill>
                  <a:srgbClr val="00B050"/>
                </a:solidFill>
              </a:rPr>
              <a:t>épistémologique </a:t>
            </a:r>
            <a:r>
              <a:rPr lang="fr-FR" b="1" dirty="0">
                <a:solidFill>
                  <a:srgbClr val="00B050"/>
                </a:solidFill>
              </a:rPr>
              <a:t>intellectuelle : </a:t>
            </a:r>
            <a:endParaRPr lang="fr-FR" dirty="0"/>
          </a:p>
          <a:p>
            <a:r>
              <a:rPr lang="fr-FR" b="1" dirty="0">
                <a:solidFill>
                  <a:schemeClr val="tx1"/>
                </a:solidFill>
              </a:rPr>
              <a:t>Certains </a:t>
            </a:r>
            <a:r>
              <a:rPr lang="fr-FR" b="1" dirty="0" smtClean="0">
                <a:solidFill>
                  <a:schemeClr val="tx1"/>
                </a:solidFill>
              </a:rPr>
              <a:t>opérations </a:t>
            </a:r>
            <a:r>
              <a:rPr lang="fr-FR" b="1" dirty="0">
                <a:solidFill>
                  <a:schemeClr val="tx1"/>
                </a:solidFill>
              </a:rPr>
              <a:t>ne sont pas disponible à tous moment chez les </a:t>
            </a:r>
            <a:r>
              <a:rPr lang="fr-FR" b="1" dirty="0" smtClean="0">
                <a:solidFill>
                  <a:schemeClr val="tx1"/>
                </a:solidFill>
              </a:rPr>
              <a:t>élèves</a:t>
            </a:r>
            <a:r>
              <a:rPr lang="fr-FR" b="1" dirty="0">
                <a:solidFill>
                  <a:schemeClr val="tx1"/>
                </a:solidFill>
              </a:rPr>
              <a:t> , leur apprentissage dans le long termes en passant par des </a:t>
            </a:r>
            <a:r>
              <a:rPr lang="fr-FR" b="1" dirty="0" smtClean="0">
                <a:solidFill>
                  <a:schemeClr val="tx1"/>
                </a:solidFill>
              </a:rPr>
              <a:t>étapes </a:t>
            </a:r>
            <a:r>
              <a:rPr lang="fr-FR" b="1" dirty="0">
                <a:solidFill>
                  <a:schemeClr val="tx1"/>
                </a:solidFill>
              </a:rPr>
              <a:t>successive .</a:t>
            </a:r>
          </a:p>
          <a:p>
            <a:r>
              <a:rPr lang="fr-FR" b="1" dirty="0">
                <a:solidFill>
                  <a:srgbClr val="002060"/>
                </a:solidFill>
              </a:rPr>
              <a:t>Exemple : L'apprentissage d'addition et </a:t>
            </a:r>
            <a:r>
              <a:rPr lang="fr-FR" b="1" dirty="0" smtClean="0">
                <a:solidFill>
                  <a:srgbClr val="002060"/>
                </a:solidFill>
              </a:rPr>
              <a:t>soustraction </a:t>
            </a:r>
            <a:r>
              <a:rPr lang="fr-FR" b="1" dirty="0">
                <a:solidFill>
                  <a:srgbClr val="002060"/>
                </a:solidFill>
              </a:rPr>
              <a:t>passe par des </a:t>
            </a:r>
            <a:r>
              <a:rPr lang="fr-FR" b="1" dirty="0" smtClean="0">
                <a:solidFill>
                  <a:srgbClr val="002060"/>
                </a:solidFill>
              </a:rPr>
              <a:t>étapes </a:t>
            </a:r>
            <a:r>
              <a:rPr lang="fr-FR" b="1" dirty="0">
                <a:solidFill>
                  <a:srgbClr val="002060"/>
                </a:solidFill>
              </a:rPr>
              <a:t>primitives avec faible capacité </a:t>
            </a:r>
            <a:r>
              <a:rPr lang="fr-FR" b="1" dirty="0" smtClean="0">
                <a:solidFill>
                  <a:srgbClr val="002060"/>
                </a:solidFill>
              </a:rPr>
              <a:t>d'abstraction </a:t>
            </a:r>
            <a:r>
              <a:rPr lang="fr-FR" b="1" dirty="0">
                <a:solidFill>
                  <a:srgbClr val="002060"/>
                </a:solidFill>
              </a:rPr>
              <a:t>pour arriver à des étapes plus tardive qui </a:t>
            </a:r>
            <a:r>
              <a:rPr lang="fr-FR" b="1" dirty="0" smtClean="0">
                <a:solidFill>
                  <a:srgbClr val="002060"/>
                </a:solidFill>
              </a:rPr>
              <a:t>nécessitent </a:t>
            </a:r>
            <a:r>
              <a:rPr lang="fr-FR" b="1" dirty="0">
                <a:solidFill>
                  <a:srgbClr val="002060"/>
                </a:solidFill>
              </a:rPr>
              <a:t>un fort effort d'abstraction</a:t>
            </a:r>
            <a:r>
              <a:rPr lang="fr-FR" b="1" dirty="0">
                <a:solidFill>
                  <a:schemeClr val="tx1"/>
                </a:solidFill>
              </a:rPr>
              <a:t>. </a:t>
            </a:r>
          </a:p>
          <a:p>
            <a:endParaRPr lang="fr-FR" b="1" dirty="0">
              <a:solidFill>
                <a:srgbClr val="00B050"/>
              </a:solidFill>
            </a:endParaRPr>
          </a:p>
        </p:txBody>
      </p:sp>
    </p:spTree>
    <p:extLst>
      <p:ext uri="{BB962C8B-B14F-4D97-AF65-F5344CB8AC3E}">
        <p14:creationId xmlns:p14="http://schemas.microsoft.com/office/powerpoint/2010/main" xmlns="" val="24079979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36B25E6-0EF9-4F4A-BDB6-834BF683EE00}"/>
              </a:ext>
            </a:extLst>
          </p:cNvPr>
          <p:cNvSpPr/>
          <p:nvPr/>
        </p:nvSpPr>
        <p:spPr>
          <a:xfrm>
            <a:off x="836152" y="1287643"/>
            <a:ext cx="5880339" cy="44282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a:ea typeface="+mn-lt"/>
                <a:cs typeface="+mn-lt"/>
              </a:rPr>
              <a:t>«</a:t>
            </a:r>
            <a:r>
              <a:rPr lang="fr-FR" sz="2400" b="1" dirty="0">
                <a:ea typeface="+mn-lt"/>
                <a:cs typeface="+mn-lt"/>
              </a:rPr>
              <a:t> Les professeurs ne comprennent pas que leurs élèves ne comprennent pas » (G. Bachelard).</a:t>
            </a:r>
            <a:endParaRPr lang="fr-FR" sz="2400" dirty="0"/>
          </a:p>
        </p:txBody>
      </p:sp>
      <p:pic>
        <p:nvPicPr>
          <p:cNvPr id="6" name="Image 6">
            <a:extLst>
              <a:ext uri="{FF2B5EF4-FFF2-40B4-BE49-F238E27FC236}">
                <a16:creationId xmlns:a16="http://schemas.microsoft.com/office/drawing/2014/main" xmlns="" id="{699EE940-4B3A-433C-8EC1-315E73F60360}"/>
              </a:ext>
            </a:extLst>
          </p:cNvPr>
          <p:cNvPicPr>
            <a:picLocks noChangeAspect="1"/>
          </p:cNvPicPr>
          <p:nvPr/>
        </p:nvPicPr>
        <p:blipFill>
          <a:blip r:embed="rId2"/>
          <a:stretch>
            <a:fillRect/>
          </a:stretch>
        </p:blipFill>
        <p:spPr>
          <a:xfrm>
            <a:off x="7417370" y="1277879"/>
            <a:ext cx="3783940" cy="4316621"/>
          </a:xfrm>
          <a:prstGeom prst="rect">
            <a:avLst/>
          </a:prstGeom>
        </p:spPr>
      </p:pic>
    </p:spTree>
    <p:extLst>
      <p:ext uri="{BB962C8B-B14F-4D97-AF65-F5344CB8AC3E}">
        <p14:creationId xmlns:p14="http://schemas.microsoft.com/office/powerpoint/2010/main" xmlns="" val="210355669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1CB257-62BE-4506-9C25-AD8B02134723}"/>
              </a:ext>
            </a:extLst>
          </p:cNvPr>
          <p:cNvSpPr>
            <a:spLocks noGrp="1"/>
          </p:cNvSpPr>
          <p:nvPr>
            <p:ph type="title"/>
          </p:nvPr>
        </p:nvSpPr>
        <p:spPr>
          <a:xfrm>
            <a:off x="1223515" y="1255302"/>
            <a:ext cx="9601196" cy="1303867"/>
          </a:xfrm>
        </p:spPr>
        <p:txBody>
          <a:bodyPr/>
          <a:lstStyle/>
          <a:p>
            <a:r>
              <a:rPr lang="fr-FR" b="1" dirty="0">
                <a:solidFill>
                  <a:srgbClr val="FF0000"/>
                </a:solidFill>
                <a:ea typeface="+mj-lt"/>
                <a:cs typeface="+mj-lt"/>
              </a:rPr>
              <a:t>Typologies des erreurs:</a:t>
            </a:r>
            <a:endParaRPr lang="fr-FR" dirty="0">
              <a:ea typeface="+mj-lt"/>
              <a:cs typeface="+mj-lt"/>
            </a:endParaRPr>
          </a:p>
          <a:p>
            <a:endParaRPr lang="fr-FR" dirty="0"/>
          </a:p>
        </p:txBody>
      </p:sp>
      <p:sp>
        <p:nvSpPr>
          <p:cNvPr id="4" name="Rectangle 3">
            <a:extLst>
              <a:ext uri="{FF2B5EF4-FFF2-40B4-BE49-F238E27FC236}">
                <a16:creationId xmlns:a16="http://schemas.microsoft.com/office/drawing/2014/main" xmlns="" id="{055DA7D9-7E24-49BE-BAC5-F523ABA1ACB4}"/>
              </a:ext>
            </a:extLst>
          </p:cNvPr>
          <p:cNvSpPr/>
          <p:nvPr/>
        </p:nvSpPr>
        <p:spPr>
          <a:xfrm>
            <a:off x="1167442" y="2569235"/>
            <a:ext cx="4514487" cy="347931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fr-FR" b="1" dirty="0">
                <a:solidFill>
                  <a:srgbClr val="00B050"/>
                </a:solidFill>
              </a:rPr>
              <a:t>Erreur </a:t>
            </a:r>
            <a:r>
              <a:rPr lang="fr-FR" b="1" dirty="0" smtClean="0">
                <a:solidFill>
                  <a:srgbClr val="00B050"/>
                </a:solidFill>
              </a:rPr>
              <a:t>résultants </a:t>
            </a:r>
            <a:r>
              <a:rPr lang="fr-FR" b="1" dirty="0">
                <a:solidFill>
                  <a:srgbClr val="00B050"/>
                </a:solidFill>
              </a:rPr>
              <a:t>de la </a:t>
            </a:r>
            <a:r>
              <a:rPr lang="fr-FR" b="1" dirty="0" smtClean="0">
                <a:solidFill>
                  <a:srgbClr val="00B050"/>
                </a:solidFill>
              </a:rPr>
              <a:t>complexité </a:t>
            </a:r>
            <a:r>
              <a:rPr lang="fr-FR" b="1" dirty="0">
                <a:solidFill>
                  <a:srgbClr val="00B050"/>
                </a:solidFill>
              </a:rPr>
              <a:t>du contenu  :</a:t>
            </a:r>
            <a:endParaRPr lang="fr-FR" dirty="0"/>
          </a:p>
          <a:p>
            <a:r>
              <a:rPr lang="fr-FR" b="1" dirty="0">
                <a:solidFill>
                  <a:schemeClr val="tx1"/>
                </a:solidFill>
              </a:rPr>
              <a:t>L'origine des erreurs pourrait peut se rapporter à la complexité interne dans le sens ou elle peut avoir de </a:t>
            </a:r>
            <a:r>
              <a:rPr lang="fr-FR" b="1" dirty="0" smtClean="0">
                <a:solidFill>
                  <a:schemeClr val="tx1"/>
                </a:solidFill>
              </a:rPr>
              <a:t>répercussions </a:t>
            </a:r>
            <a:r>
              <a:rPr lang="fr-FR" b="1" dirty="0">
                <a:solidFill>
                  <a:schemeClr val="tx1"/>
                </a:solidFill>
              </a:rPr>
              <a:t>du point de vue psychologique de l'apprenant </a:t>
            </a:r>
            <a:r>
              <a:rPr lang="fr-FR" b="1" dirty="0">
                <a:solidFill>
                  <a:srgbClr val="002060"/>
                </a:solidFill>
              </a:rPr>
              <a:t>(charge mentale , nature </a:t>
            </a:r>
            <a:r>
              <a:rPr lang="fr-FR" b="1" dirty="0" smtClean="0">
                <a:solidFill>
                  <a:srgbClr val="002060"/>
                </a:solidFill>
              </a:rPr>
              <a:t>d'opérations </a:t>
            </a:r>
            <a:r>
              <a:rPr lang="fr-FR" b="1" dirty="0">
                <a:solidFill>
                  <a:srgbClr val="002060"/>
                </a:solidFill>
              </a:rPr>
              <a:t>intellectuelles)</a:t>
            </a:r>
          </a:p>
        </p:txBody>
      </p:sp>
      <p:sp>
        <p:nvSpPr>
          <p:cNvPr id="5" name="Rectangle 4">
            <a:extLst>
              <a:ext uri="{FF2B5EF4-FFF2-40B4-BE49-F238E27FC236}">
                <a16:creationId xmlns:a16="http://schemas.microsoft.com/office/drawing/2014/main" xmlns="" id="{E6DD190E-1199-4AF5-8F1D-94C74FF01C67}"/>
              </a:ext>
            </a:extLst>
          </p:cNvPr>
          <p:cNvSpPr/>
          <p:nvPr/>
        </p:nvSpPr>
        <p:spPr>
          <a:xfrm>
            <a:off x="6184242" y="2568336"/>
            <a:ext cx="5003318" cy="347931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fr-FR" sz="2000" b="1" dirty="0">
                <a:solidFill>
                  <a:srgbClr val="00B050"/>
                </a:solidFill>
              </a:rPr>
              <a:t>Erreurs </a:t>
            </a:r>
            <a:r>
              <a:rPr lang="fr-FR" sz="2000" b="1" dirty="0" smtClean="0">
                <a:solidFill>
                  <a:srgbClr val="00B050"/>
                </a:solidFill>
              </a:rPr>
              <a:t>liées </a:t>
            </a:r>
            <a:r>
              <a:rPr lang="fr-FR" sz="2000" b="1" dirty="0">
                <a:solidFill>
                  <a:srgbClr val="00B050"/>
                </a:solidFill>
              </a:rPr>
              <a:t>a la </a:t>
            </a:r>
            <a:r>
              <a:rPr lang="fr-FR" sz="2000" b="1" dirty="0" smtClean="0">
                <a:solidFill>
                  <a:srgbClr val="00B050"/>
                </a:solidFill>
              </a:rPr>
              <a:t>démarche </a:t>
            </a:r>
            <a:r>
              <a:rPr lang="fr-FR" sz="2000" b="1" dirty="0">
                <a:solidFill>
                  <a:srgbClr val="00B050"/>
                </a:solidFill>
              </a:rPr>
              <a:t>adoptes par </a:t>
            </a:r>
            <a:r>
              <a:rPr lang="fr-FR" sz="2000" b="1" dirty="0" smtClean="0">
                <a:solidFill>
                  <a:srgbClr val="00B050"/>
                </a:solidFill>
              </a:rPr>
              <a:t>l'élève </a:t>
            </a:r>
            <a:r>
              <a:rPr lang="fr-FR" sz="2000" b="1" dirty="0">
                <a:solidFill>
                  <a:srgbClr val="00B050"/>
                </a:solidFill>
              </a:rPr>
              <a:t>:</a:t>
            </a:r>
            <a:r>
              <a:rPr lang="fr-FR" sz="2000" dirty="0"/>
              <a:t> </a:t>
            </a:r>
          </a:p>
          <a:p>
            <a:r>
              <a:rPr lang="fr-FR" sz="2000" b="1" dirty="0"/>
              <a:t>Les </a:t>
            </a:r>
            <a:r>
              <a:rPr lang="fr-FR" sz="2000" b="1" dirty="0" smtClean="0"/>
              <a:t>élèves </a:t>
            </a:r>
            <a:r>
              <a:rPr lang="fr-FR" sz="2000" b="1" dirty="0"/>
              <a:t>peuvent adopter </a:t>
            </a:r>
            <a:r>
              <a:rPr lang="fr-FR" sz="2000" b="1" dirty="0" smtClean="0"/>
              <a:t>différentes stratégies </a:t>
            </a:r>
            <a:r>
              <a:rPr lang="fr-FR" sz="2000" b="1" dirty="0"/>
              <a:t>de </a:t>
            </a:r>
            <a:r>
              <a:rPr lang="fr-FR" sz="2000" b="1" dirty="0" smtClean="0"/>
              <a:t>résolution </a:t>
            </a:r>
            <a:r>
              <a:rPr lang="fr-FR" sz="2000" b="1" dirty="0"/>
              <a:t>de ce qu'il </a:t>
            </a:r>
            <a:r>
              <a:rPr lang="fr-FR" sz="2000" b="1" dirty="0" smtClean="0"/>
              <a:t>attendait </a:t>
            </a:r>
            <a:r>
              <a:rPr lang="fr-FR" sz="2000" b="1" dirty="0"/>
              <a:t>l'enseignant .</a:t>
            </a:r>
          </a:p>
          <a:p>
            <a:r>
              <a:rPr lang="fr-FR" sz="2000" b="1" dirty="0">
                <a:solidFill>
                  <a:srgbClr val="002060"/>
                </a:solidFill>
              </a:rPr>
              <a:t>Exemple : la plupart des </a:t>
            </a:r>
            <a:r>
              <a:rPr lang="fr-FR" sz="2000" b="1" dirty="0" smtClean="0">
                <a:solidFill>
                  <a:srgbClr val="002060"/>
                </a:solidFill>
              </a:rPr>
              <a:t>élèves</a:t>
            </a:r>
            <a:r>
              <a:rPr lang="fr-FR" sz="2000" b="1" dirty="0">
                <a:solidFill>
                  <a:srgbClr val="002060"/>
                </a:solidFill>
              </a:rPr>
              <a:t> ne voient pas la </a:t>
            </a:r>
            <a:r>
              <a:rPr lang="fr-FR" sz="2000" b="1" dirty="0" smtClean="0">
                <a:solidFill>
                  <a:srgbClr val="002060"/>
                </a:solidFill>
              </a:rPr>
              <a:t>procédure </a:t>
            </a:r>
            <a:r>
              <a:rPr lang="fr-FR" sz="2000" b="1" dirty="0">
                <a:solidFill>
                  <a:srgbClr val="002060"/>
                </a:solidFill>
              </a:rPr>
              <a:t>experte de la division et choisissent des </a:t>
            </a:r>
            <a:r>
              <a:rPr lang="fr-FR" sz="2000" b="1" dirty="0" smtClean="0">
                <a:solidFill>
                  <a:srgbClr val="002060"/>
                </a:solidFill>
              </a:rPr>
              <a:t>procédures </a:t>
            </a:r>
            <a:r>
              <a:rPr lang="fr-FR" sz="2000" b="1" dirty="0">
                <a:solidFill>
                  <a:srgbClr val="002060"/>
                </a:solidFill>
              </a:rPr>
              <a:t>qui coutent plus , telle que la </a:t>
            </a:r>
            <a:r>
              <a:rPr lang="fr-FR" sz="2000" b="1" dirty="0" smtClean="0">
                <a:solidFill>
                  <a:srgbClr val="002060"/>
                </a:solidFill>
              </a:rPr>
              <a:t>méthode </a:t>
            </a:r>
            <a:r>
              <a:rPr lang="fr-FR" sz="2000" b="1" dirty="0">
                <a:solidFill>
                  <a:srgbClr val="002060"/>
                </a:solidFill>
              </a:rPr>
              <a:t>de soustraction successives , cette </a:t>
            </a:r>
            <a:r>
              <a:rPr lang="fr-FR" sz="2000" b="1" dirty="0" smtClean="0">
                <a:solidFill>
                  <a:srgbClr val="002060"/>
                </a:solidFill>
              </a:rPr>
              <a:t>dernière étant </a:t>
            </a:r>
            <a:r>
              <a:rPr lang="fr-FR" sz="2000" b="1" dirty="0">
                <a:solidFill>
                  <a:srgbClr val="002060"/>
                </a:solidFill>
              </a:rPr>
              <a:t>lourde peut multiplier les occasions d'erreur.</a:t>
            </a:r>
          </a:p>
        </p:txBody>
      </p:sp>
    </p:spTree>
    <p:extLst>
      <p:ext uri="{BB962C8B-B14F-4D97-AF65-F5344CB8AC3E}">
        <p14:creationId xmlns:p14="http://schemas.microsoft.com/office/powerpoint/2010/main" xmlns="" val="76138326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3A0A1DC-3C0B-4602-9FE7-827BE96A0309}"/>
              </a:ext>
            </a:extLst>
          </p:cNvPr>
          <p:cNvSpPr>
            <a:spLocks noGrp="1"/>
          </p:cNvSpPr>
          <p:nvPr>
            <p:ph type="title"/>
          </p:nvPr>
        </p:nvSpPr>
        <p:spPr/>
        <p:txBody>
          <a:bodyPr/>
          <a:lstStyle/>
          <a:p>
            <a:r>
              <a:rPr lang="fr-FR" b="1" dirty="0">
                <a:solidFill>
                  <a:srgbClr val="C00000"/>
                </a:solidFill>
              </a:rPr>
              <a:t>Différence erreur/obstacle :</a:t>
            </a:r>
          </a:p>
        </p:txBody>
      </p:sp>
      <p:sp>
        <p:nvSpPr>
          <p:cNvPr id="4" name="Ellipse 3">
            <a:extLst>
              <a:ext uri="{FF2B5EF4-FFF2-40B4-BE49-F238E27FC236}">
                <a16:creationId xmlns:a16="http://schemas.microsoft.com/office/drawing/2014/main" xmlns="" id="{F85B2552-DF48-4BA8-A464-453AE78BE5DE}"/>
              </a:ext>
            </a:extLst>
          </p:cNvPr>
          <p:cNvSpPr/>
          <p:nvPr/>
        </p:nvSpPr>
        <p:spPr>
          <a:xfrm>
            <a:off x="1915064" y="2597989"/>
            <a:ext cx="1768414" cy="1408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Erreur </a:t>
            </a:r>
          </a:p>
        </p:txBody>
      </p:sp>
      <p:sp>
        <p:nvSpPr>
          <p:cNvPr id="5" name="Flèche : droite 4">
            <a:extLst>
              <a:ext uri="{FF2B5EF4-FFF2-40B4-BE49-F238E27FC236}">
                <a16:creationId xmlns:a16="http://schemas.microsoft.com/office/drawing/2014/main" xmlns="" id="{9E5F5DAF-7AD3-49C6-9ED2-C8FDA9B3EC44}"/>
              </a:ext>
            </a:extLst>
          </p:cNvPr>
          <p:cNvSpPr/>
          <p:nvPr/>
        </p:nvSpPr>
        <p:spPr>
          <a:xfrm>
            <a:off x="4196916" y="3056389"/>
            <a:ext cx="1078301" cy="761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xmlns="" id="{E0FAB2AC-540A-4212-AC73-F16CB8FCFF31}"/>
              </a:ext>
            </a:extLst>
          </p:cNvPr>
          <p:cNvSpPr/>
          <p:nvPr/>
        </p:nvSpPr>
        <p:spPr>
          <a:xfrm>
            <a:off x="5795154" y="2984380"/>
            <a:ext cx="5262112" cy="8770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t>Cause par un manque de connaissance ou d'une difficulté, qualifie non le résultat , mais la démarche de prise de décision </a:t>
            </a:r>
          </a:p>
        </p:txBody>
      </p:sp>
      <p:sp>
        <p:nvSpPr>
          <p:cNvPr id="7" name="Ellipse 6">
            <a:extLst>
              <a:ext uri="{FF2B5EF4-FFF2-40B4-BE49-F238E27FC236}">
                <a16:creationId xmlns:a16="http://schemas.microsoft.com/office/drawing/2014/main" xmlns="" id="{3034A8F2-9E2F-420A-9912-615DCD18103D}"/>
              </a:ext>
            </a:extLst>
          </p:cNvPr>
          <p:cNvSpPr/>
          <p:nvPr/>
        </p:nvSpPr>
        <p:spPr>
          <a:xfrm>
            <a:off x="1915064" y="4538932"/>
            <a:ext cx="1768414" cy="1408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t>Obstacle</a:t>
            </a:r>
          </a:p>
        </p:txBody>
      </p:sp>
      <p:sp>
        <p:nvSpPr>
          <p:cNvPr id="8" name="Flèche : droite 7">
            <a:extLst>
              <a:ext uri="{FF2B5EF4-FFF2-40B4-BE49-F238E27FC236}">
                <a16:creationId xmlns:a16="http://schemas.microsoft.com/office/drawing/2014/main" xmlns="" id="{B5F442F3-C5E8-476E-9172-5B8DAC104D9A}"/>
              </a:ext>
            </a:extLst>
          </p:cNvPr>
          <p:cNvSpPr/>
          <p:nvPr/>
        </p:nvSpPr>
        <p:spPr>
          <a:xfrm>
            <a:off x="4195119" y="5081800"/>
            <a:ext cx="1078301" cy="79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xmlns="" id="{03788C32-4FA7-4011-A130-5BD9E15714DC}"/>
              </a:ext>
            </a:extLst>
          </p:cNvPr>
          <p:cNvSpPr/>
          <p:nvPr/>
        </p:nvSpPr>
        <p:spPr>
          <a:xfrm>
            <a:off x="5793357" y="4880394"/>
            <a:ext cx="5262112" cy="9201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ea typeface="+mn-lt"/>
                <a:cs typeface="+mn-lt"/>
              </a:rPr>
              <a:t>C'est une connaissance antérieure qui s’oppose/ressurgissent à  la construction d’une nouvelle connaissance </a:t>
            </a:r>
            <a:endParaRPr lang="fr-FR" dirty="0"/>
          </a:p>
        </p:txBody>
      </p:sp>
    </p:spTree>
    <p:extLst>
      <p:ext uri="{BB962C8B-B14F-4D97-AF65-F5344CB8AC3E}">
        <p14:creationId xmlns:p14="http://schemas.microsoft.com/office/powerpoint/2010/main" xmlns="" val="31475784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fr-FR" altLang="zh-CN" b="1" dirty="0" err="1" smtClean="0">
                <a:solidFill>
                  <a:schemeClr val="accent2"/>
                </a:solidFill>
              </a:rPr>
              <a:t>كيف</a:t>
            </a:r>
            <a:r>
              <a:rPr lang="zh-CN" altLang="fr-FR" b="1" dirty="0" smtClean="0">
                <a:solidFill>
                  <a:schemeClr val="accent2"/>
                </a:solidFill>
              </a:rPr>
              <a:t> </a:t>
            </a:r>
            <a:r>
              <a:rPr lang="fr-FR" altLang="zh-CN" b="1" dirty="0" err="1" smtClean="0">
                <a:solidFill>
                  <a:schemeClr val="accent2"/>
                </a:solidFill>
              </a:rPr>
              <a:t>يمكن</a:t>
            </a:r>
            <a:r>
              <a:rPr lang="zh-CN" altLang="fr-FR" b="1" dirty="0" smtClean="0">
                <a:solidFill>
                  <a:schemeClr val="accent2"/>
                </a:solidFill>
              </a:rPr>
              <a:t> </a:t>
            </a:r>
            <a:r>
              <a:rPr lang="fr-FR" altLang="zh-CN" b="1" dirty="0" err="1" smtClean="0">
                <a:solidFill>
                  <a:schemeClr val="accent2"/>
                </a:solidFill>
              </a:rPr>
              <a:t>تجاوز</a:t>
            </a:r>
            <a:r>
              <a:rPr lang="zh-CN" altLang="fr-FR" b="1" dirty="0" smtClean="0"/>
              <a:t> </a:t>
            </a:r>
            <a:r>
              <a:rPr lang="fr-FR" altLang="zh-CN" b="1" dirty="0" err="1" smtClean="0">
                <a:solidFill>
                  <a:schemeClr val="accent2"/>
                </a:solidFill>
              </a:rPr>
              <a:t>الهدف</a:t>
            </a:r>
            <a:r>
              <a:rPr lang="zh-CN" altLang="fr-FR" b="1" dirty="0" smtClean="0">
                <a:solidFill>
                  <a:schemeClr val="accent2"/>
                </a:solidFill>
              </a:rPr>
              <a:t> </a:t>
            </a:r>
            <a:r>
              <a:rPr lang="fr-FR" altLang="zh-CN" b="1" dirty="0" err="1" smtClean="0">
                <a:solidFill>
                  <a:schemeClr val="accent2"/>
                </a:solidFill>
              </a:rPr>
              <a:t>العائق</a:t>
            </a:r>
            <a:r>
              <a:rPr lang="zh-CN" altLang="fr-FR" b="1" dirty="0" smtClean="0">
                <a:solidFill>
                  <a:schemeClr val="accent2"/>
                </a:solidFill>
              </a:rPr>
              <a:t> </a:t>
            </a:r>
            <a:r>
              <a:rPr lang="fr-FR" altLang="zh-CN" b="1" dirty="0" err="1" smtClean="0">
                <a:solidFill>
                  <a:schemeClr val="accent2"/>
                </a:solidFill>
              </a:rPr>
              <a:t>ديدكتيكيا</a:t>
            </a:r>
            <a:r>
              <a:rPr lang="zh-CN" altLang="fr-FR" b="1" dirty="0" smtClean="0">
                <a:solidFill>
                  <a:schemeClr val="accent2"/>
                </a:solidFill>
              </a:rPr>
              <a:t> </a:t>
            </a:r>
            <a:r>
              <a:rPr lang="fr-FR" altLang="zh-CN" b="1" dirty="0" smtClean="0">
                <a:solidFill>
                  <a:schemeClr val="accent2"/>
                </a:solidFill>
              </a:rPr>
              <a:t>؟</a:t>
            </a:r>
            <a:endParaRPr lang="fr-FR" b="1" dirty="0"/>
          </a:p>
        </p:txBody>
      </p:sp>
      <p:sp>
        <p:nvSpPr>
          <p:cNvPr id="4" name="Espace réservé du contenu 2"/>
          <p:cNvSpPr>
            <a:spLocks noGrp="1"/>
          </p:cNvSpPr>
          <p:nvPr>
            <p:ph idx="1"/>
          </p:nvPr>
        </p:nvSpPr>
        <p:spPr>
          <a:xfrm>
            <a:off x="1323110" y="2438398"/>
            <a:ext cx="9649690" cy="3451323"/>
          </a:xfrm>
        </p:spPr>
        <p:style>
          <a:lnRef idx="2">
            <a:schemeClr val="accent1"/>
          </a:lnRef>
          <a:fillRef idx="1">
            <a:schemeClr val="lt1"/>
          </a:fillRef>
          <a:effectRef idx="0">
            <a:schemeClr val="accent1"/>
          </a:effectRef>
          <a:fontRef idx="minor">
            <a:schemeClr val="dk1"/>
          </a:fontRef>
        </p:style>
        <p:txBody>
          <a:bodyPr>
            <a:normAutofit fontScale="92500"/>
          </a:bodyPr>
          <a:lstStyle/>
          <a:p>
            <a:pPr algn="r" rtl="1"/>
            <a:r>
              <a:rPr lang="fr-FR" altLang="zh-CN" dirty="0" err="1" smtClean="0"/>
              <a:t>تحديد</a:t>
            </a:r>
            <a:r>
              <a:rPr lang="zh-CN" altLang="fr-FR" dirty="0" smtClean="0"/>
              <a:t> </a:t>
            </a:r>
            <a:r>
              <a:rPr lang="fr-FR" altLang="zh-CN" dirty="0" err="1" smtClean="0"/>
              <a:t>العائق</a:t>
            </a:r>
            <a:r>
              <a:rPr lang="zh-CN" altLang="fr-FR" dirty="0" smtClean="0"/>
              <a:t> </a:t>
            </a:r>
            <a:r>
              <a:rPr lang="fr-FR" altLang="zh-CN" dirty="0" err="1" smtClean="0"/>
              <a:t>او</a:t>
            </a:r>
            <a:r>
              <a:rPr lang="zh-CN" altLang="fr-FR" dirty="0" smtClean="0"/>
              <a:t> </a:t>
            </a:r>
            <a:r>
              <a:rPr lang="fr-FR" altLang="zh-CN" dirty="0" err="1" smtClean="0"/>
              <a:t>العوائق</a:t>
            </a:r>
            <a:r>
              <a:rPr lang="zh-CN" altLang="fr-FR" dirty="0" smtClean="0"/>
              <a:t> </a:t>
            </a:r>
            <a:r>
              <a:rPr lang="fr-FR" altLang="zh-CN" dirty="0" err="1" smtClean="0"/>
              <a:t>امام</a:t>
            </a:r>
            <a:r>
              <a:rPr lang="zh-CN" altLang="fr-FR" dirty="0" smtClean="0"/>
              <a:t> </a:t>
            </a:r>
            <a:r>
              <a:rPr lang="fr-FR" altLang="zh-CN" dirty="0" err="1" smtClean="0"/>
              <a:t>التعلم</a:t>
            </a:r>
            <a:r>
              <a:rPr lang="zh-CN" altLang="fr-FR" dirty="0" smtClean="0"/>
              <a:t> </a:t>
            </a:r>
            <a:r>
              <a:rPr lang="fr-FR" altLang="zh-CN" dirty="0" smtClean="0"/>
              <a:t>من</a:t>
            </a:r>
            <a:r>
              <a:rPr lang="zh-CN" altLang="fr-FR" dirty="0" smtClean="0"/>
              <a:t> </a:t>
            </a:r>
            <a:r>
              <a:rPr lang="fr-FR" altLang="zh-CN" dirty="0" err="1" smtClean="0"/>
              <a:t>خلال</a:t>
            </a:r>
            <a:r>
              <a:rPr lang="zh-CN" altLang="fr-FR" dirty="0" smtClean="0"/>
              <a:t> </a:t>
            </a:r>
            <a:r>
              <a:rPr lang="fr-FR" altLang="zh-CN" dirty="0" err="1" smtClean="0"/>
              <a:t>تقدير</a:t>
            </a:r>
            <a:r>
              <a:rPr lang="zh-CN" altLang="fr-FR" dirty="0" smtClean="0"/>
              <a:t> </a:t>
            </a:r>
            <a:r>
              <a:rPr lang="fr-FR" altLang="zh-CN" dirty="0" err="1" smtClean="0"/>
              <a:t>الفارق</a:t>
            </a:r>
            <a:r>
              <a:rPr lang="zh-CN" altLang="fr-FR" dirty="0" smtClean="0"/>
              <a:t> </a:t>
            </a:r>
            <a:r>
              <a:rPr lang="fr-FR" altLang="zh-CN" dirty="0" err="1" smtClean="0"/>
              <a:t>بين</a:t>
            </a:r>
            <a:r>
              <a:rPr lang="zh-CN" altLang="fr-FR" dirty="0" smtClean="0"/>
              <a:t> </a:t>
            </a:r>
            <a:r>
              <a:rPr lang="fr-FR" altLang="zh-CN" dirty="0" err="1" smtClean="0"/>
              <a:t>المعرفة</a:t>
            </a:r>
            <a:r>
              <a:rPr lang="zh-CN" altLang="fr-FR" dirty="0" smtClean="0"/>
              <a:t> </a:t>
            </a:r>
            <a:r>
              <a:rPr lang="fr-FR" altLang="zh-CN" dirty="0" err="1" smtClean="0"/>
              <a:t>العلمية</a:t>
            </a:r>
            <a:r>
              <a:rPr lang="zh-CN" altLang="fr-FR" dirty="0" smtClean="0"/>
              <a:t> </a:t>
            </a:r>
            <a:r>
              <a:rPr lang="fr-FR" altLang="zh-CN" dirty="0" err="1" smtClean="0"/>
              <a:t>والتمثلات</a:t>
            </a:r>
            <a:r>
              <a:rPr lang="zh-CN" altLang="fr-FR" dirty="0" smtClean="0"/>
              <a:t> </a:t>
            </a:r>
            <a:r>
              <a:rPr lang="fr-FR" altLang="zh-CN" dirty="0" err="1" smtClean="0"/>
              <a:t>القبلية</a:t>
            </a:r>
            <a:r>
              <a:rPr lang="zh-CN" altLang="fr-FR" dirty="0" smtClean="0"/>
              <a:t> </a:t>
            </a:r>
            <a:r>
              <a:rPr lang="fr-FR" altLang="zh-CN" dirty="0" err="1" smtClean="0"/>
              <a:t>للمتعلمين</a:t>
            </a:r>
            <a:r>
              <a:rPr lang="zh-CN" altLang="fr-FR" dirty="0" smtClean="0"/>
              <a:t> </a:t>
            </a:r>
            <a:r>
              <a:rPr lang="fr-FR" altLang="zh-CN" dirty="0" smtClean="0"/>
              <a:t>.</a:t>
            </a:r>
          </a:p>
          <a:p>
            <a:pPr algn="r" rtl="1"/>
            <a:r>
              <a:rPr lang="fr-FR" altLang="zh-CN" dirty="0" err="1" smtClean="0"/>
              <a:t>تحديد</a:t>
            </a:r>
            <a:r>
              <a:rPr lang="zh-CN" altLang="fr-FR" dirty="0" smtClean="0"/>
              <a:t> </a:t>
            </a:r>
            <a:r>
              <a:rPr lang="fr-FR" altLang="zh-CN" dirty="0" err="1" smtClean="0"/>
              <a:t>المجهود</a:t>
            </a:r>
            <a:r>
              <a:rPr lang="zh-CN" altLang="fr-FR" dirty="0" smtClean="0"/>
              <a:t> </a:t>
            </a:r>
            <a:r>
              <a:rPr lang="fr-FR" altLang="zh-CN" dirty="0" err="1" smtClean="0"/>
              <a:t>الفكري</a:t>
            </a:r>
            <a:r>
              <a:rPr lang="zh-CN" altLang="fr-FR" dirty="0" smtClean="0"/>
              <a:t> </a:t>
            </a:r>
            <a:r>
              <a:rPr lang="fr-FR" altLang="zh-CN" dirty="0" err="1" smtClean="0"/>
              <a:t>المناسب</a:t>
            </a:r>
            <a:r>
              <a:rPr lang="zh-CN" altLang="fr-FR" dirty="0" smtClean="0"/>
              <a:t> </a:t>
            </a:r>
            <a:r>
              <a:rPr lang="fr-FR" altLang="zh-CN" dirty="0" err="1" smtClean="0"/>
              <a:t>لتجاوزها</a:t>
            </a:r>
            <a:r>
              <a:rPr lang="zh-CN" altLang="fr-FR" dirty="0" smtClean="0"/>
              <a:t> </a:t>
            </a:r>
            <a:r>
              <a:rPr lang="fr-FR" altLang="zh-CN" dirty="0" smtClean="0"/>
              <a:t>.</a:t>
            </a:r>
          </a:p>
          <a:p>
            <a:pPr algn="r" rtl="1"/>
            <a:r>
              <a:rPr lang="fr-FR" altLang="zh-CN" dirty="0" err="1" smtClean="0"/>
              <a:t>حصر</a:t>
            </a:r>
            <a:r>
              <a:rPr lang="zh-CN" altLang="fr-FR" dirty="0" smtClean="0"/>
              <a:t> </a:t>
            </a:r>
            <a:r>
              <a:rPr lang="fr-FR" altLang="zh-CN" dirty="0" err="1" smtClean="0"/>
              <a:t>العائق</a:t>
            </a:r>
            <a:r>
              <a:rPr lang="zh-CN" altLang="fr-FR" dirty="0" smtClean="0"/>
              <a:t> </a:t>
            </a:r>
            <a:r>
              <a:rPr lang="fr-FR" altLang="zh-CN" dirty="0" err="1" smtClean="0"/>
              <a:t>الذي</a:t>
            </a:r>
            <a:r>
              <a:rPr lang="zh-CN" altLang="fr-FR" dirty="0" smtClean="0"/>
              <a:t> </a:t>
            </a:r>
            <a:r>
              <a:rPr lang="fr-FR" altLang="zh-CN" dirty="0" err="1" smtClean="0"/>
              <a:t>يمكن</a:t>
            </a:r>
            <a:r>
              <a:rPr lang="zh-CN" altLang="fr-FR" dirty="0" smtClean="0"/>
              <a:t> </a:t>
            </a:r>
            <a:r>
              <a:rPr lang="fr-FR" altLang="zh-CN" dirty="0" err="1" smtClean="0"/>
              <a:t>تجاوزه</a:t>
            </a:r>
            <a:r>
              <a:rPr lang="zh-CN" altLang="fr-FR" dirty="0" smtClean="0"/>
              <a:t> </a:t>
            </a:r>
            <a:r>
              <a:rPr lang="fr-FR" altLang="zh-CN" dirty="0" err="1" smtClean="0"/>
              <a:t>خلال</a:t>
            </a:r>
            <a:r>
              <a:rPr lang="zh-CN" altLang="fr-FR" dirty="0" smtClean="0"/>
              <a:t> </a:t>
            </a:r>
            <a:r>
              <a:rPr lang="fr-FR" altLang="zh-CN" dirty="0" err="1" smtClean="0"/>
              <a:t>الحصة</a:t>
            </a:r>
            <a:r>
              <a:rPr lang="zh-CN" altLang="fr-FR" dirty="0" smtClean="0"/>
              <a:t> </a:t>
            </a:r>
            <a:r>
              <a:rPr lang="fr-FR" altLang="zh-CN" dirty="0" err="1" smtClean="0"/>
              <a:t>الدراسية</a:t>
            </a:r>
            <a:r>
              <a:rPr lang="zh-CN" altLang="fr-FR" dirty="0" smtClean="0"/>
              <a:t> </a:t>
            </a:r>
            <a:r>
              <a:rPr lang="fr-FR" altLang="zh-CN" dirty="0" err="1" smtClean="0"/>
              <a:t>وفق</a:t>
            </a:r>
            <a:r>
              <a:rPr lang="zh-CN" altLang="fr-FR" dirty="0" smtClean="0"/>
              <a:t> </a:t>
            </a:r>
            <a:r>
              <a:rPr lang="fr-FR" altLang="zh-CN" dirty="0" err="1" smtClean="0"/>
              <a:t>المجهود</a:t>
            </a:r>
            <a:r>
              <a:rPr lang="zh-CN" altLang="fr-FR" dirty="0" smtClean="0"/>
              <a:t> </a:t>
            </a:r>
            <a:r>
              <a:rPr lang="fr-FR" altLang="zh-CN" dirty="0" err="1" smtClean="0"/>
              <a:t>الفكري</a:t>
            </a:r>
            <a:r>
              <a:rPr lang="zh-CN" altLang="fr-FR" dirty="0" smtClean="0"/>
              <a:t> </a:t>
            </a:r>
            <a:r>
              <a:rPr lang="fr-FR" altLang="zh-CN" dirty="0" err="1" smtClean="0"/>
              <a:t>المحدد</a:t>
            </a:r>
            <a:r>
              <a:rPr lang="zh-CN" altLang="fr-FR" dirty="0" smtClean="0"/>
              <a:t> </a:t>
            </a:r>
            <a:r>
              <a:rPr lang="fr-FR" altLang="zh-CN" dirty="0" err="1" smtClean="0"/>
              <a:t>قبل</a:t>
            </a:r>
            <a:r>
              <a:rPr lang="zh-CN" altLang="fr-FR" dirty="0" smtClean="0"/>
              <a:t> </a:t>
            </a:r>
            <a:r>
              <a:rPr lang="fr-FR" altLang="zh-CN" dirty="0" smtClean="0"/>
              <a:t>.</a:t>
            </a:r>
          </a:p>
          <a:p>
            <a:pPr algn="r" rtl="1"/>
            <a:r>
              <a:rPr lang="fr-FR" altLang="zh-CN" dirty="0" err="1" smtClean="0"/>
              <a:t>اعتبار</a:t>
            </a:r>
            <a:r>
              <a:rPr lang="zh-CN" altLang="fr-FR" dirty="0" smtClean="0"/>
              <a:t> </a:t>
            </a:r>
            <a:r>
              <a:rPr lang="fr-FR" altLang="zh-CN" dirty="0" err="1" smtClean="0"/>
              <a:t>الهدف</a:t>
            </a:r>
            <a:r>
              <a:rPr lang="zh-CN" altLang="fr-FR" dirty="0" smtClean="0"/>
              <a:t> </a:t>
            </a:r>
            <a:r>
              <a:rPr lang="fr-FR" altLang="zh-CN" dirty="0" err="1" smtClean="0"/>
              <a:t>هو</a:t>
            </a:r>
            <a:r>
              <a:rPr lang="zh-CN" altLang="fr-FR" dirty="0" smtClean="0"/>
              <a:t> </a:t>
            </a:r>
            <a:r>
              <a:rPr lang="fr-FR" altLang="zh-CN" dirty="0" err="1" smtClean="0"/>
              <a:t>تجاوز</a:t>
            </a:r>
            <a:r>
              <a:rPr lang="zh-CN" altLang="fr-FR" dirty="0" smtClean="0"/>
              <a:t> </a:t>
            </a:r>
            <a:r>
              <a:rPr lang="fr-FR" altLang="zh-CN" dirty="0" err="1" smtClean="0"/>
              <a:t>العائق</a:t>
            </a:r>
            <a:r>
              <a:rPr lang="zh-CN" altLang="fr-FR" dirty="0" smtClean="0"/>
              <a:t> </a:t>
            </a:r>
            <a:r>
              <a:rPr lang="fr-FR" altLang="zh-CN" dirty="0" err="1" smtClean="0"/>
              <a:t>الذي</a:t>
            </a:r>
            <a:r>
              <a:rPr lang="zh-CN" altLang="fr-FR" dirty="0" smtClean="0"/>
              <a:t> </a:t>
            </a:r>
            <a:r>
              <a:rPr lang="fr-FR" altLang="zh-CN" dirty="0" err="1" smtClean="0"/>
              <a:t>تم</a:t>
            </a:r>
            <a:r>
              <a:rPr lang="zh-CN" altLang="fr-FR" dirty="0" smtClean="0"/>
              <a:t> </a:t>
            </a:r>
            <a:r>
              <a:rPr lang="fr-FR" altLang="zh-CN" dirty="0" err="1" smtClean="0"/>
              <a:t>حصره</a:t>
            </a:r>
            <a:r>
              <a:rPr lang="zh-CN" altLang="fr-FR" dirty="0" smtClean="0"/>
              <a:t> </a:t>
            </a:r>
            <a:r>
              <a:rPr lang="fr-FR" altLang="zh-CN" dirty="0" err="1" smtClean="0"/>
              <a:t>سابقا</a:t>
            </a:r>
            <a:r>
              <a:rPr lang="zh-CN" altLang="fr-FR" dirty="0" smtClean="0"/>
              <a:t> </a:t>
            </a:r>
            <a:r>
              <a:rPr lang="fr-FR" altLang="zh-CN" dirty="0" smtClean="0"/>
              <a:t>.</a:t>
            </a:r>
          </a:p>
          <a:p>
            <a:pPr algn="r" rtl="1"/>
            <a:r>
              <a:rPr lang="fr-FR" altLang="zh-CN" dirty="0" err="1" smtClean="0"/>
              <a:t>تحديد</a:t>
            </a:r>
            <a:r>
              <a:rPr lang="zh-CN" altLang="fr-FR" dirty="0" smtClean="0"/>
              <a:t> </a:t>
            </a:r>
            <a:r>
              <a:rPr lang="fr-FR" altLang="zh-CN" dirty="0" err="1" smtClean="0"/>
              <a:t>موقع</a:t>
            </a:r>
            <a:r>
              <a:rPr lang="zh-CN" altLang="fr-FR" dirty="0" smtClean="0"/>
              <a:t> </a:t>
            </a:r>
            <a:r>
              <a:rPr lang="fr-FR" altLang="zh-CN" dirty="0" err="1" smtClean="0"/>
              <a:t>هذا</a:t>
            </a:r>
            <a:r>
              <a:rPr lang="zh-CN" altLang="fr-FR" dirty="0" smtClean="0"/>
              <a:t> </a:t>
            </a:r>
            <a:r>
              <a:rPr lang="fr-FR" altLang="zh-CN" dirty="0" err="1" smtClean="0"/>
              <a:t>الهدف</a:t>
            </a:r>
            <a:r>
              <a:rPr lang="zh-CN" altLang="fr-FR" dirty="0" smtClean="0"/>
              <a:t> </a:t>
            </a:r>
            <a:r>
              <a:rPr lang="fr-FR" altLang="zh-CN" dirty="0" err="1" smtClean="0"/>
              <a:t>ضمن</a:t>
            </a:r>
            <a:r>
              <a:rPr lang="zh-CN" altLang="fr-FR" dirty="0" smtClean="0"/>
              <a:t> </a:t>
            </a:r>
            <a:r>
              <a:rPr lang="fr-FR" altLang="zh-CN" dirty="0" err="1" smtClean="0"/>
              <a:t>صنافة</a:t>
            </a:r>
            <a:r>
              <a:rPr lang="zh-CN" altLang="fr-FR" dirty="0" smtClean="0"/>
              <a:t> </a:t>
            </a:r>
            <a:r>
              <a:rPr lang="fr-FR" altLang="zh-CN" dirty="0" err="1" smtClean="0"/>
              <a:t>متعارف</a:t>
            </a:r>
            <a:r>
              <a:rPr lang="zh-CN" altLang="fr-FR" dirty="0" smtClean="0"/>
              <a:t> </a:t>
            </a:r>
            <a:r>
              <a:rPr lang="fr-FR" altLang="zh-CN" dirty="0" err="1" smtClean="0"/>
              <a:t>عليها</a:t>
            </a:r>
            <a:r>
              <a:rPr lang="zh-CN" altLang="fr-FR" dirty="0" smtClean="0"/>
              <a:t> </a:t>
            </a:r>
            <a:r>
              <a:rPr lang="fr-FR" altLang="zh-CN" dirty="0" smtClean="0"/>
              <a:t>.</a:t>
            </a:r>
          </a:p>
          <a:p>
            <a:pPr algn="r" rtl="1"/>
            <a:r>
              <a:rPr lang="fr-FR" altLang="zh-CN" dirty="0" err="1" smtClean="0"/>
              <a:t>اجرأة</a:t>
            </a:r>
            <a:r>
              <a:rPr lang="zh-CN" altLang="fr-FR" dirty="0" smtClean="0"/>
              <a:t> </a:t>
            </a:r>
            <a:r>
              <a:rPr lang="fr-FR" altLang="zh-CN" dirty="0" err="1" smtClean="0"/>
              <a:t>الهدف</a:t>
            </a:r>
            <a:r>
              <a:rPr lang="zh-CN" altLang="fr-FR" dirty="0" smtClean="0"/>
              <a:t> </a:t>
            </a:r>
            <a:endParaRPr lang="fr-FR" altLang="zh-CN" dirty="0" smtClean="0"/>
          </a:p>
          <a:p>
            <a:pPr algn="r" rtl="1"/>
            <a:r>
              <a:rPr lang="fr-FR" altLang="zh-CN" dirty="0" err="1" smtClean="0"/>
              <a:t>تحديد</a:t>
            </a:r>
            <a:r>
              <a:rPr lang="zh-CN" altLang="fr-FR" dirty="0" smtClean="0"/>
              <a:t> </a:t>
            </a:r>
            <a:r>
              <a:rPr lang="fr-FR" altLang="zh-CN" dirty="0" err="1" smtClean="0"/>
              <a:t>الانشطة</a:t>
            </a:r>
            <a:r>
              <a:rPr lang="zh-CN" altLang="fr-FR" dirty="0" smtClean="0"/>
              <a:t> </a:t>
            </a:r>
            <a:r>
              <a:rPr lang="fr-FR" altLang="zh-CN" dirty="0" err="1" smtClean="0"/>
              <a:t>والممارسات</a:t>
            </a:r>
            <a:r>
              <a:rPr lang="zh-CN" altLang="fr-FR" dirty="0" smtClean="0"/>
              <a:t> </a:t>
            </a:r>
            <a:r>
              <a:rPr lang="fr-FR" altLang="zh-CN" dirty="0" err="1" smtClean="0"/>
              <a:t>والمهام</a:t>
            </a:r>
            <a:r>
              <a:rPr lang="zh-CN" altLang="fr-FR" dirty="0" smtClean="0"/>
              <a:t> </a:t>
            </a:r>
            <a:r>
              <a:rPr lang="fr-FR" altLang="zh-CN" dirty="0" err="1" smtClean="0"/>
              <a:t>والوسائل</a:t>
            </a:r>
            <a:r>
              <a:rPr lang="zh-CN" altLang="fr-FR" dirty="0" smtClean="0"/>
              <a:t> </a:t>
            </a:r>
            <a:r>
              <a:rPr lang="fr-FR" altLang="zh-CN" dirty="0" err="1" smtClean="0"/>
              <a:t>الضرورية</a:t>
            </a:r>
            <a:r>
              <a:rPr lang="zh-CN" altLang="fr-FR" dirty="0" smtClean="0"/>
              <a:t> </a:t>
            </a:r>
            <a:r>
              <a:rPr lang="fr-FR" altLang="zh-CN" dirty="0" err="1" smtClean="0"/>
              <a:t>لتحقيق</a:t>
            </a:r>
            <a:r>
              <a:rPr lang="zh-CN" altLang="fr-FR" dirty="0" smtClean="0"/>
              <a:t> </a:t>
            </a:r>
            <a:r>
              <a:rPr lang="fr-FR" altLang="zh-CN" dirty="0" err="1" smtClean="0"/>
              <a:t>الهدف</a:t>
            </a:r>
            <a:r>
              <a:rPr lang="zh-CN" altLang="fr-FR" dirty="0" smtClean="0"/>
              <a:t> </a:t>
            </a:r>
            <a:r>
              <a:rPr lang="fr-FR" altLang="zh-CN" dirty="0" smtClean="0"/>
              <a:t>.</a:t>
            </a:r>
          </a:p>
          <a:p>
            <a:endParaRPr lang="fr-FR"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75D84593-5EA0-40DB-AFD2-670AAE762C30}"/>
              </a:ext>
            </a:extLst>
          </p:cNvPr>
          <p:cNvSpPr>
            <a:spLocks noGrp="1"/>
          </p:cNvSpPr>
          <p:nvPr>
            <p:ph type="title"/>
          </p:nvPr>
        </p:nvSpPr>
        <p:spPr>
          <a:xfrm>
            <a:off x="1055599" y="1055077"/>
            <a:ext cx="2532909" cy="4794578"/>
          </a:xfrm>
        </p:spPr>
        <p:txBody>
          <a:bodyPr>
            <a:normAutofit/>
          </a:bodyPr>
          <a:lstStyle/>
          <a:p>
            <a:r>
              <a:rPr lang="fr-FR" sz="2400" b="1" dirty="0">
                <a:solidFill>
                  <a:srgbClr val="FF0000"/>
                </a:solidFill>
              </a:rPr>
              <a:t>Franchissement d'obstacle :</a:t>
            </a:r>
          </a:p>
        </p:txBody>
      </p:sp>
      <p:sp useBgFill="1">
        <p:nvSpPr>
          <p:cNvPr id="16" name="Rectangle 15">
            <a:extLst>
              <a:ext uri="{FF2B5EF4-FFF2-40B4-BE49-F238E27FC236}">
                <a16:creationId xmlns:a16="http://schemas.microsoft.com/office/drawing/2014/main" xmlns=""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xmlns="" id="{22A27867-E5DF-2F01-255A-D0F9149FDF53}"/>
              </a:ext>
            </a:extLst>
          </p:cNvPr>
          <p:cNvGraphicFramePr>
            <a:graphicFrameLocks noGrp="1"/>
          </p:cNvGraphicFramePr>
          <p:nvPr>
            <p:ph idx="1"/>
            <p:extLst>
              <p:ext uri="{D42A27DB-BD31-4B8C-83A1-F6EECF244321}">
                <p14:modId xmlns:p14="http://schemas.microsoft.com/office/powerpoint/2010/main" xmlns="" val="424092479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584749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212085F-0DEF-4061-A65C-6A96401BA98D}"/>
              </a:ext>
            </a:extLst>
          </p:cNvPr>
          <p:cNvSpPr>
            <a:spLocks noGrp="1"/>
          </p:cNvSpPr>
          <p:nvPr>
            <p:ph type="title"/>
          </p:nvPr>
        </p:nvSpPr>
        <p:spPr/>
        <p:txBody>
          <a:bodyPr/>
          <a:lstStyle/>
          <a:p>
            <a:r>
              <a:rPr lang="fr-FR" b="1">
                <a:solidFill>
                  <a:srgbClr val="FF0000"/>
                </a:solidFill>
              </a:rPr>
              <a:t>Méthodes selon Guy Brousseau :</a:t>
            </a:r>
          </a:p>
        </p:txBody>
      </p:sp>
      <p:sp>
        <p:nvSpPr>
          <p:cNvPr id="3" name="Espace réservé du contenu 2">
            <a:extLst>
              <a:ext uri="{FF2B5EF4-FFF2-40B4-BE49-F238E27FC236}">
                <a16:creationId xmlns:a16="http://schemas.microsoft.com/office/drawing/2014/main" xmlns="" id="{45C14DB5-5BE5-4DF2-A9EF-D4D12529E261}"/>
              </a:ext>
            </a:extLst>
          </p:cNvPr>
          <p:cNvSpPr>
            <a:spLocks noGrp="1"/>
          </p:cNvSpPr>
          <p:nvPr>
            <p:ph idx="1"/>
          </p:nvPr>
        </p:nvSpPr>
        <p:spPr>
          <a:xfrm>
            <a:off x="892835" y="2427537"/>
            <a:ext cx="10435082" cy="3908406"/>
          </a:xfrm>
        </p:spPr>
        <p:txBody>
          <a:bodyPr>
            <a:normAutofit fontScale="92500" lnSpcReduction="20000"/>
          </a:bodyPr>
          <a:lstStyle/>
          <a:p>
            <a:pPr marL="457200" indent="-457200">
              <a:buAutoNum type="arabicParenR"/>
            </a:pPr>
            <a:r>
              <a:rPr lang="fr-FR" b="1" dirty="0" smtClean="0"/>
              <a:t>Décrire </a:t>
            </a:r>
            <a:r>
              <a:rPr lang="fr-FR" b="1" dirty="0"/>
              <a:t>la connaissance , comprendre son usage.</a:t>
            </a:r>
          </a:p>
          <a:p>
            <a:pPr marL="457200" indent="-457200">
              <a:buSzPct val="114999"/>
              <a:buAutoNum type="arabicParenR"/>
            </a:pPr>
            <a:r>
              <a:rPr lang="fr-FR" b="1" dirty="0"/>
              <a:t>Expliquer quel avantages cet usage procurait par rapport aux usages antérieures , à quelles pratiques sociales il était lie , à quelle technique à quelles conceptions mathématique </a:t>
            </a:r>
          </a:p>
          <a:p>
            <a:pPr marL="457200" indent="-457200">
              <a:buSzPct val="114999"/>
              <a:buAutoNum type="arabicParenR"/>
            </a:pPr>
            <a:r>
              <a:rPr lang="fr-FR" b="1" dirty="0" smtClean="0"/>
              <a:t>Repérer </a:t>
            </a:r>
            <a:r>
              <a:rPr lang="fr-FR" b="1" dirty="0"/>
              <a:t>ces conceptions par rapport à d'autres possibles et notamment celles qui leur ont succédé , afin de comprendre les limitations , difficultés et finalement les cause d'échec de cette conception , raison d'équilibre qui semble qui dure longtemps .</a:t>
            </a:r>
          </a:p>
          <a:p>
            <a:pPr marL="457200" indent="-457200">
              <a:buSzPct val="114999"/>
              <a:buAutoNum type="arabicParenR"/>
            </a:pPr>
            <a:r>
              <a:rPr lang="fr-FR" b="1" dirty="0"/>
              <a:t>Identifier le moment et les raisons de la rupture de cet équilibre et examiner les traces d'une </a:t>
            </a:r>
            <a:r>
              <a:rPr lang="fr-FR" b="1" dirty="0" smtClean="0"/>
              <a:t>résistance</a:t>
            </a:r>
            <a:r>
              <a:rPr lang="fr-FR" b="1" dirty="0"/>
              <a:t> à son rejet en l'expliquant </a:t>
            </a:r>
          </a:p>
          <a:p>
            <a:pPr marL="457200" indent="-457200">
              <a:buSzPct val="114999"/>
              <a:buAutoNum type="arabicParenR"/>
            </a:pPr>
            <a:r>
              <a:rPr lang="fr-FR" b="1" dirty="0"/>
              <a:t>Chercher les possibles retours , </a:t>
            </a:r>
            <a:r>
              <a:rPr lang="fr-FR" b="1" dirty="0" smtClean="0"/>
              <a:t>urgences</a:t>
            </a:r>
            <a:r>
              <a:rPr lang="fr-FR" b="1" dirty="0"/>
              <a:t>  </a:t>
            </a:r>
            <a:r>
              <a:rPr lang="fr-FR" b="1" dirty="0" smtClean="0"/>
              <a:t>inopinés </a:t>
            </a:r>
            <a:r>
              <a:rPr lang="fr-FR" b="1" dirty="0"/>
              <a:t>et d'en voir les raisons . </a:t>
            </a:r>
          </a:p>
        </p:txBody>
      </p:sp>
    </p:spTree>
    <p:extLst>
      <p:ext uri="{BB962C8B-B14F-4D97-AF65-F5344CB8AC3E}">
        <p14:creationId xmlns:p14="http://schemas.microsoft.com/office/powerpoint/2010/main" xmlns="" val="188984963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4001AD8-5A2C-454A-AEB0-B73ADB6FE43B}"/>
              </a:ext>
            </a:extLst>
          </p:cNvPr>
          <p:cNvSpPr>
            <a:spLocks noGrp="1"/>
          </p:cNvSpPr>
          <p:nvPr>
            <p:ph type="title"/>
          </p:nvPr>
        </p:nvSpPr>
        <p:spPr>
          <a:xfrm>
            <a:off x="1281547" y="857441"/>
            <a:ext cx="9601196" cy="1303867"/>
          </a:xfrm>
        </p:spPr>
        <p:txBody>
          <a:bodyPr>
            <a:normAutofit/>
          </a:bodyPr>
          <a:lstStyle/>
          <a:p>
            <a:r>
              <a:rPr lang="fr-FR" b="1" dirty="0">
                <a:solidFill>
                  <a:srgbClr val="FF0000"/>
                </a:solidFill>
                <a:ea typeface="+mj-lt"/>
                <a:cs typeface="+mj-lt"/>
              </a:rPr>
              <a:t>استراتيجية معالجة الخطأ</a:t>
            </a:r>
            <a:endParaRPr lang="fr-FR" b="1" dirty="0">
              <a:solidFill>
                <a:srgbClr val="FF0000"/>
              </a:solidFill>
            </a:endParaRPr>
          </a:p>
        </p:txBody>
      </p:sp>
      <p:graphicFrame>
        <p:nvGraphicFramePr>
          <p:cNvPr id="16" name="Espace réservé du contenu 2">
            <a:extLst>
              <a:ext uri="{FF2B5EF4-FFF2-40B4-BE49-F238E27FC236}">
                <a16:creationId xmlns:a16="http://schemas.microsoft.com/office/drawing/2014/main" xmlns="" id="{5C9C7321-CE54-4D05-75F2-DC2804FC2F5E}"/>
              </a:ext>
            </a:extLst>
          </p:cNvPr>
          <p:cNvGraphicFramePr>
            <a:graphicFrameLocks noGrp="1"/>
          </p:cNvGraphicFramePr>
          <p:nvPr>
            <p:ph idx="1"/>
            <p:extLst>
              <p:ext uri="{D42A27DB-BD31-4B8C-83A1-F6EECF244321}">
                <p14:modId xmlns:p14="http://schemas.microsoft.com/office/powerpoint/2010/main" xmlns="" val="3609189140"/>
              </p:ext>
            </p:extLst>
          </p:nvPr>
        </p:nvGraphicFramePr>
        <p:xfrm>
          <a:off x="360218" y="2313710"/>
          <a:ext cx="11443855" cy="4239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2816393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xmlns="" id="{C8C2E705-FBF4-4C99-81BF-FFFC0C871FC5}"/>
              </a:ext>
            </a:extLst>
          </p:cNvPr>
          <p:cNvGraphicFramePr>
            <a:graphicFrameLocks noGrp="1"/>
          </p:cNvGraphicFramePr>
          <p:nvPr>
            <p:extLst>
              <p:ext uri="{D42A27DB-BD31-4B8C-83A1-F6EECF244321}">
                <p14:modId xmlns:p14="http://schemas.microsoft.com/office/powerpoint/2010/main" xmlns="" val="3225221459"/>
              </p:ext>
            </p:extLst>
          </p:nvPr>
        </p:nvGraphicFramePr>
        <p:xfrm>
          <a:off x="934528" y="718867"/>
          <a:ext cx="10403951" cy="5486246"/>
        </p:xfrm>
        <a:graphic>
          <a:graphicData uri="http://schemas.openxmlformats.org/drawingml/2006/table">
            <a:tbl>
              <a:tblPr firstRow="1" bandRow="1">
                <a:tableStyleId>{5C22544A-7EE6-4342-B048-85BDC9FD1C3A}</a:tableStyleId>
              </a:tblPr>
              <a:tblGrid>
                <a:gridCol w="5317066">
                  <a:extLst>
                    <a:ext uri="{9D8B030D-6E8A-4147-A177-3AD203B41FA5}">
                      <a16:colId xmlns:a16="http://schemas.microsoft.com/office/drawing/2014/main" xmlns="" val="2472076931"/>
                    </a:ext>
                  </a:extLst>
                </a:gridCol>
                <a:gridCol w="5086885">
                  <a:extLst>
                    <a:ext uri="{9D8B030D-6E8A-4147-A177-3AD203B41FA5}">
                      <a16:colId xmlns:a16="http://schemas.microsoft.com/office/drawing/2014/main" xmlns="" val="717407358"/>
                    </a:ext>
                  </a:extLst>
                </a:gridCol>
              </a:tblGrid>
              <a:tr h="1834743">
                <a:tc>
                  <a:txBody>
                    <a:bodyPr/>
                    <a:lstStyle/>
                    <a:p>
                      <a:pPr lvl="0" algn="r" rtl="1">
                        <a:buNone/>
                      </a:pPr>
                      <a:r>
                        <a:rPr lang="fr-FR" sz="2400" b="1" i="0" u="none" strike="noStrike" noProof="0" dirty="0" err="1">
                          <a:latin typeface="Garamond"/>
                        </a:rPr>
                        <a:t>يتم</a:t>
                      </a:r>
                      <a:r>
                        <a:rPr lang="fr-FR" sz="2400" b="1" i="0" u="none" strike="noStrike" noProof="0" dirty="0">
                          <a:latin typeface="Garamond"/>
                        </a:rPr>
                        <a:t> </a:t>
                      </a:r>
                      <a:r>
                        <a:rPr lang="fr-FR" sz="2400" b="1" i="0" u="none" strike="noStrike" noProof="0" dirty="0" err="1">
                          <a:latin typeface="Garamond"/>
                        </a:rPr>
                        <a:t>توزيع</a:t>
                      </a:r>
                      <a:r>
                        <a:rPr lang="fr-FR" sz="2400" b="1" i="0" u="none" strike="noStrike" noProof="0" dirty="0">
                          <a:latin typeface="Garamond"/>
                        </a:rPr>
                        <a:t> </a:t>
                      </a:r>
                      <a:r>
                        <a:rPr lang="fr-FR" sz="2400" b="1" i="0" u="none" strike="noStrike" noProof="0" dirty="0" err="1">
                          <a:latin typeface="Garamond"/>
                        </a:rPr>
                        <a:t>التلاميذ</a:t>
                      </a:r>
                      <a:r>
                        <a:rPr lang="fr-FR" sz="2400" b="1" i="0" u="none" strike="noStrike" noProof="0" dirty="0">
                          <a:latin typeface="Garamond"/>
                        </a:rPr>
                        <a:t>  </a:t>
                      </a:r>
                      <a:r>
                        <a:rPr lang="fr-FR" sz="2400" b="1" i="0" u="none" strike="noStrike" noProof="0" dirty="0" err="1">
                          <a:latin typeface="Garamond"/>
                        </a:rPr>
                        <a:t>إلى</a:t>
                      </a:r>
                      <a:r>
                        <a:rPr lang="fr-FR" sz="2400" b="1" i="0" u="none" strike="noStrike" noProof="0" dirty="0">
                          <a:latin typeface="Garamond"/>
                        </a:rPr>
                        <a:t> </a:t>
                      </a:r>
                      <a:r>
                        <a:rPr lang="fr-FR" sz="2400" b="1" i="0" u="none" strike="noStrike" noProof="0" dirty="0" err="1">
                          <a:latin typeface="Garamond"/>
                        </a:rPr>
                        <a:t>مجموعات</a:t>
                      </a:r>
                      <a:r>
                        <a:rPr lang="fr-FR" sz="2400" b="1" i="0" u="none" strike="noStrike" noProof="0" dirty="0">
                          <a:latin typeface="Garamond"/>
                        </a:rPr>
                        <a:t> </a:t>
                      </a:r>
                      <a:r>
                        <a:rPr lang="fr-FR" sz="2400" b="1" i="0" u="none" strike="noStrike" noProof="0" dirty="0" err="1">
                          <a:latin typeface="Garamond"/>
                        </a:rPr>
                        <a:t>ثلاثية</a:t>
                      </a:r>
                      <a:r>
                        <a:rPr lang="fr-FR" sz="2400" b="1" i="0" u="none" strike="noStrike" noProof="0" dirty="0">
                          <a:latin typeface="Garamond"/>
                        </a:rPr>
                        <a:t> أو </a:t>
                      </a:r>
                      <a:r>
                        <a:rPr lang="fr-FR" sz="2400" b="1" i="0" u="none" strike="noStrike" noProof="0" dirty="0" err="1">
                          <a:latin typeface="Garamond"/>
                        </a:rPr>
                        <a:t>رباعية</a:t>
                      </a:r>
                      <a:r>
                        <a:rPr lang="fr-FR" sz="2400" b="1" i="0" u="none" strike="noStrike" noProof="0" dirty="0">
                          <a:latin typeface="Garamond"/>
                        </a:rPr>
                        <a:t> </a:t>
                      </a:r>
                      <a:r>
                        <a:rPr lang="fr-FR" sz="2400" b="1" i="0" u="none" strike="noStrike" noProof="0" dirty="0" err="1">
                          <a:latin typeface="Garamond"/>
                        </a:rPr>
                        <a:t>حسب</a:t>
                      </a:r>
                      <a:r>
                        <a:rPr lang="fr-FR" sz="2400" b="1" i="0" u="none" strike="noStrike" noProof="0" dirty="0">
                          <a:latin typeface="Garamond"/>
                        </a:rPr>
                        <a:t> </a:t>
                      </a:r>
                      <a:r>
                        <a:rPr lang="fr-FR" sz="2400" b="1" i="0" u="none" strike="noStrike" noProof="0" dirty="0" err="1">
                          <a:latin typeface="Garamond"/>
                        </a:rPr>
                        <a:t>النقائص</a:t>
                      </a:r>
                      <a:r>
                        <a:rPr lang="fr-FR" sz="2400" b="1" i="0" u="none" strike="noStrike" noProof="0" dirty="0">
                          <a:latin typeface="Garamond"/>
                        </a:rPr>
                        <a:t> </a:t>
                      </a:r>
                      <a:r>
                        <a:rPr lang="fr-FR" sz="2400" b="1" i="0" u="none" strike="noStrike" noProof="0" dirty="0" err="1">
                          <a:latin typeface="Garamond"/>
                        </a:rPr>
                        <a:t>الملاحظة</a:t>
                      </a:r>
                      <a:r>
                        <a:rPr lang="fr-FR" sz="2400" b="1" i="0" u="none" strike="noStrike" noProof="0" dirty="0">
                          <a:latin typeface="Garamond"/>
                        </a:rPr>
                        <a:t> </a:t>
                      </a:r>
                      <a:r>
                        <a:rPr lang="fr-FR" sz="2400" b="1" i="0" u="none" strike="noStrike" noProof="0" dirty="0" err="1">
                          <a:latin typeface="Garamond"/>
                        </a:rPr>
                        <a:t>المشتركة</a:t>
                      </a:r>
                      <a:r>
                        <a:rPr lang="fr-FR" sz="2400" b="1" i="0" u="none" strike="noStrike" noProof="0" dirty="0">
                          <a:latin typeface="Garamond"/>
                        </a:rPr>
                        <a:t>  </a:t>
                      </a:r>
                      <a:r>
                        <a:rPr lang="fr-FR" sz="2400" b="1" i="0" u="none" strike="noStrike" noProof="0" dirty="0" err="1">
                          <a:latin typeface="Garamond"/>
                        </a:rPr>
                        <a:t>ويدعى</a:t>
                      </a:r>
                      <a:r>
                        <a:rPr lang="fr-FR" sz="2400" b="1" i="0" u="none" strike="noStrike" noProof="0" dirty="0">
                          <a:latin typeface="Garamond"/>
                        </a:rPr>
                        <a:t> كل </a:t>
                      </a:r>
                      <a:r>
                        <a:rPr lang="fr-FR" sz="2400" b="1" i="0" u="none" strike="noStrike" noProof="0" dirty="0" err="1">
                          <a:latin typeface="Garamond"/>
                        </a:rPr>
                        <a:t>تلميذ</a:t>
                      </a:r>
                      <a:r>
                        <a:rPr lang="fr-FR" sz="2400" b="1" i="0" u="none" strike="noStrike" noProof="0" dirty="0">
                          <a:latin typeface="Garamond"/>
                        </a:rPr>
                        <a:t>  </a:t>
                      </a:r>
                      <a:r>
                        <a:rPr lang="fr-FR" sz="2400" b="1" i="0" u="none" strike="noStrike" noProof="0" dirty="0" err="1">
                          <a:latin typeface="Garamond"/>
                        </a:rPr>
                        <a:t>إلى</a:t>
                      </a:r>
                      <a:r>
                        <a:rPr lang="fr-FR" sz="2400" b="1" i="0" u="none" strike="noStrike" noProof="0" dirty="0">
                          <a:latin typeface="Garamond"/>
                        </a:rPr>
                        <a:t> </a:t>
                      </a:r>
                      <a:r>
                        <a:rPr lang="fr-FR" sz="2400" b="1" i="0" u="none" strike="noStrike" noProof="0" dirty="0" err="1">
                          <a:latin typeface="Garamond"/>
                        </a:rPr>
                        <a:t>العمل</a:t>
                      </a:r>
                      <a:r>
                        <a:rPr lang="fr-FR" sz="2400" b="1" i="0" u="none" strike="noStrike" noProof="0" dirty="0">
                          <a:latin typeface="Garamond"/>
                        </a:rPr>
                        <a:t> </a:t>
                      </a:r>
                      <a:r>
                        <a:rPr lang="fr-FR" sz="2400" b="1" i="0" u="none" strike="noStrike" noProof="0" dirty="0" err="1">
                          <a:latin typeface="Garamond"/>
                        </a:rPr>
                        <a:t>الفردي</a:t>
                      </a:r>
                      <a:r>
                        <a:rPr lang="fr-FR" sz="2400" b="1" i="0" u="none" strike="noStrike" noProof="0" dirty="0">
                          <a:latin typeface="Garamond"/>
                        </a:rPr>
                        <a:t> .، </a:t>
                      </a:r>
                      <a:r>
                        <a:rPr lang="fr-FR" sz="2400" b="1" i="0" u="none" strike="noStrike" noProof="0" dirty="0" err="1">
                          <a:latin typeface="Garamond"/>
                        </a:rPr>
                        <a:t>ثم</a:t>
                      </a:r>
                      <a:r>
                        <a:rPr lang="fr-FR" sz="2400" b="1" i="0" u="none" strike="noStrike" noProof="0" dirty="0">
                          <a:latin typeface="Garamond"/>
                        </a:rPr>
                        <a:t> </a:t>
                      </a:r>
                      <a:r>
                        <a:rPr lang="fr-FR" sz="2400" b="1" i="0" u="none" strike="noStrike" noProof="0" dirty="0" err="1">
                          <a:latin typeface="Garamond"/>
                        </a:rPr>
                        <a:t>مقارنة</a:t>
                      </a:r>
                      <a:r>
                        <a:rPr lang="fr-FR" sz="2400" b="1" i="0" u="none" strike="noStrike" noProof="0" dirty="0">
                          <a:latin typeface="Garamond"/>
                        </a:rPr>
                        <a:t> </a:t>
                      </a:r>
                      <a:r>
                        <a:rPr lang="fr-FR" sz="2400" b="1" i="0" u="none" strike="noStrike" noProof="0" dirty="0" err="1">
                          <a:latin typeface="Garamond"/>
                        </a:rPr>
                        <a:t>عمله</a:t>
                      </a:r>
                      <a:r>
                        <a:rPr lang="fr-FR" sz="2400" b="1" i="0" u="none" strike="noStrike" noProof="0" dirty="0">
                          <a:latin typeface="Garamond"/>
                        </a:rPr>
                        <a:t> </a:t>
                      </a:r>
                      <a:r>
                        <a:rPr lang="fr-FR" sz="2400" b="1" i="0" u="none" strike="noStrike" noProof="0" dirty="0" err="1">
                          <a:latin typeface="Garamond"/>
                        </a:rPr>
                        <a:t>بنتائج</a:t>
                      </a:r>
                      <a:r>
                        <a:rPr lang="fr-FR" sz="2400" b="1" i="0" u="none" strike="noStrike" noProof="0" dirty="0">
                          <a:latin typeface="Garamond"/>
                        </a:rPr>
                        <a:t> </a:t>
                      </a:r>
                      <a:r>
                        <a:rPr lang="fr-FR" sz="2400" b="1" i="0" u="none" strike="noStrike" noProof="0" dirty="0" err="1">
                          <a:latin typeface="Garamond"/>
                        </a:rPr>
                        <a:t>عناصر</a:t>
                      </a:r>
                      <a:r>
                        <a:rPr lang="fr-FR" sz="2400" b="1" i="0" u="none" strike="noStrike" noProof="0" dirty="0">
                          <a:latin typeface="Garamond"/>
                        </a:rPr>
                        <a:t> </a:t>
                      </a:r>
                      <a:r>
                        <a:rPr lang="fr-FR" sz="2400" b="1" i="0" u="none" strike="noStrike" noProof="0" dirty="0" err="1">
                          <a:latin typeface="Garamond"/>
                        </a:rPr>
                        <a:t>المجموعة</a:t>
                      </a:r>
                      <a:r>
                        <a:rPr lang="fr-FR" sz="2400" b="1" i="0" u="none" strike="noStrike" noProof="0" dirty="0">
                          <a:latin typeface="Garamond"/>
                        </a:rPr>
                        <a:t> </a:t>
                      </a:r>
                      <a:endParaRPr lang="fr-FR" sz="2400" b="1" dirty="0"/>
                    </a:p>
                  </a:txBody>
                  <a:tcPr/>
                </a:tc>
                <a:tc>
                  <a:txBody>
                    <a:bodyPr/>
                    <a:lstStyle/>
                    <a:p>
                      <a:pPr lvl="0" algn="ctr">
                        <a:lnSpc>
                          <a:spcPct val="200000"/>
                        </a:lnSpc>
                        <a:buNone/>
                      </a:pPr>
                      <a:r>
                        <a:rPr lang="fr-FR" sz="2400" b="1" i="0" u="none" strike="noStrike" noProof="0" dirty="0" err="1">
                          <a:solidFill>
                            <a:srgbClr val="C00000"/>
                          </a:solidFill>
                          <a:latin typeface="Garamond"/>
                        </a:rPr>
                        <a:t>حسب</a:t>
                      </a:r>
                      <a:r>
                        <a:rPr lang="fr-FR" sz="2400" b="1" i="0" u="none" strike="noStrike" noProof="0" dirty="0">
                          <a:solidFill>
                            <a:srgbClr val="C00000"/>
                          </a:solidFill>
                          <a:latin typeface="Garamond"/>
                        </a:rPr>
                        <a:t> </a:t>
                      </a:r>
                      <a:r>
                        <a:rPr lang="fr-FR" sz="2400" b="1" i="0" u="none" strike="noStrike" noProof="0" dirty="0" err="1">
                          <a:solidFill>
                            <a:srgbClr val="C00000"/>
                          </a:solidFill>
                          <a:latin typeface="Garamond"/>
                        </a:rPr>
                        <a:t>مستوى</a:t>
                      </a:r>
                      <a:r>
                        <a:rPr lang="fr-FR" sz="2400" b="1" i="0" u="none" strike="noStrike" noProof="0" dirty="0">
                          <a:solidFill>
                            <a:srgbClr val="C00000"/>
                          </a:solidFill>
                          <a:latin typeface="Garamond"/>
                        </a:rPr>
                        <a:t> كل </a:t>
                      </a:r>
                      <a:r>
                        <a:rPr lang="fr-FR" sz="2400" b="1" i="0" u="none" strike="noStrike" noProof="0" dirty="0" err="1">
                          <a:solidFill>
                            <a:srgbClr val="C00000"/>
                          </a:solidFill>
                          <a:latin typeface="Garamond"/>
                        </a:rPr>
                        <a:t>مجموعة</a:t>
                      </a:r>
                      <a:r>
                        <a:rPr lang="fr-FR" sz="2400" b="1" i="0" u="none" strike="noStrike" noProof="0" dirty="0">
                          <a:solidFill>
                            <a:srgbClr val="C00000"/>
                          </a:solidFill>
                          <a:latin typeface="Garamond"/>
                        </a:rPr>
                        <a:t> </a:t>
                      </a:r>
                      <a:endParaRPr lang="fr-FR" sz="2400" b="1" dirty="0">
                        <a:solidFill>
                          <a:srgbClr val="C00000"/>
                        </a:solidFill>
                      </a:endParaRPr>
                    </a:p>
                  </a:txBody>
                  <a:tcPr/>
                </a:tc>
                <a:extLst>
                  <a:ext uri="{0D108BD9-81ED-4DB2-BD59-A6C34878D82A}">
                    <a16:rowId xmlns:a16="http://schemas.microsoft.com/office/drawing/2014/main" xmlns="" val="2281474154"/>
                  </a:ext>
                </a:extLst>
              </a:tr>
              <a:tr h="1834743">
                <a:tc>
                  <a:txBody>
                    <a:bodyPr/>
                    <a:lstStyle/>
                    <a:p>
                      <a:pPr lvl="0" algn="r" rtl="1">
                        <a:buNone/>
                      </a:pPr>
                      <a:r>
                        <a:rPr lang="fr-FR" sz="2400" b="1" i="0" u="none" strike="noStrike" noProof="0" dirty="0" err="1">
                          <a:latin typeface="Garamond"/>
                        </a:rPr>
                        <a:t>يجلس</a:t>
                      </a:r>
                      <a:r>
                        <a:rPr lang="fr-FR" sz="2400" b="1" i="0" u="none" strike="noStrike" noProof="0" dirty="0">
                          <a:latin typeface="Garamond"/>
                        </a:rPr>
                        <a:t>  </a:t>
                      </a:r>
                      <a:r>
                        <a:rPr lang="fr-FR" sz="2400" b="1" i="0" u="none" strike="noStrike" noProof="0" dirty="0" err="1">
                          <a:latin typeface="Garamond"/>
                        </a:rPr>
                        <a:t>تلميذ</a:t>
                      </a:r>
                      <a:r>
                        <a:rPr lang="fr-FR" sz="2400" b="1" i="0" u="none" strike="noStrike" noProof="0" dirty="0">
                          <a:latin typeface="Garamond"/>
                        </a:rPr>
                        <a:t> </a:t>
                      </a:r>
                      <a:r>
                        <a:rPr lang="fr-FR" sz="2400" b="1" i="0" u="none" strike="noStrike" noProof="0" dirty="0" err="1">
                          <a:latin typeface="Garamond"/>
                        </a:rPr>
                        <a:t>متميز</a:t>
                      </a:r>
                      <a:r>
                        <a:rPr lang="fr-FR" sz="2400" b="1" i="0" u="none" strike="noStrike" noProof="0" dirty="0">
                          <a:latin typeface="Garamond"/>
                        </a:rPr>
                        <a:t> </a:t>
                      </a:r>
                      <a:r>
                        <a:rPr lang="fr-FR" sz="2400" b="1" i="0" u="none" strike="noStrike" noProof="0" dirty="0" err="1">
                          <a:latin typeface="Garamond"/>
                        </a:rPr>
                        <a:t>مع</a:t>
                      </a:r>
                      <a:r>
                        <a:rPr lang="fr-FR" sz="2400" b="1" i="0" u="none" strike="noStrike" noProof="0" dirty="0">
                          <a:latin typeface="Garamond"/>
                        </a:rPr>
                        <a:t> </a:t>
                      </a:r>
                      <a:r>
                        <a:rPr lang="fr-FR" sz="2400" b="1" i="0" u="none" strike="noStrike" noProof="0" dirty="0" err="1">
                          <a:latin typeface="Garamond"/>
                        </a:rPr>
                        <a:t>تلميذ</a:t>
                      </a:r>
                      <a:r>
                        <a:rPr lang="fr-FR" sz="2400" b="1" i="0" u="none" strike="noStrike" noProof="0" dirty="0">
                          <a:latin typeface="Garamond"/>
                        </a:rPr>
                        <a:t> </a:t>
                      </a:r>
                      <a:r>
                        <a:rPr lang="fr-FR" sz="2400" b="1" i="0" u="none" strike="noStrike" noProof="0" dirty="0" err="1">
                          <a:latin typeface="Garamond"/>
                        </a:rPr>
                        <a:t>لم</a:t>
                      </a:r>
                      <a:r>
                        <a:rPr lang="fr-FR" sz="2400" b="1" i="0" u="none" strike="noStrike" noProof="0" dirty="0">
                          <a:latin typeface="Garamond"/>
                        </a:rPr>
                        <a:t> </a:t>
                      </a:r>
                      <a:r>
                        <a:rPr lang="fr-FR" sz="2400" b="1" i="0" u="none" strike="noStrike" noProof="0" dirty="0" err="1">
                          <a:latin typeface="Garamond"/>
                        </a:rPr>
                        <a:t>يتملك</a:t>
                      </a:r>
                      <a:r>
                        <a:rPr lang="fr-FR" sz="2400" b="1" i="0" u="none" strike="noStrike" noProof="0" dirty="0">
                          <a:latin typeface="Garamond"/>
                        </a:rPr>
                        <a:t> </a:t>
                      </a:r>
                      <a:r>
                        <a:rPr lang="fr-FR" sz="2400" b="1" i="0" u="none" strike="noStrike" noProof="0" dirty="0" err="1">
                          <a:latin typeface="Garamond"/>
                        </a:rPr>
                        <a:t>بعد</a:t>
                      </a:r>
                      <a:r>
                        <a:rPr lang="fr-FR" sz="2400" b="1" i="0" u="none" strike="noStrike" noProof="0" dirty="0">
                          <a:latin typeface="Garamond"/>
                        </a:rPr>
                        <a:t> </a:t>
                      </a:r>
                      <a:r>
                        <a:rPr lang="fr-FR" sz="2400" b="1" i="0" u="none" strike="noStrike" noProof="0" dirty="0" err="1">
                          <a:latin typeface="Garamond"/>
                        </a:rPr>
                        <a:t>الكفاية</a:t>
                      </a:r>
                      <a:r>
                        <a:rPr lang="fr-FR" sz="2400" b="1" i="0" u="none" strike="noStrike" noProof="0" dirty="0">
                          <a:latin typeface="Garamond"/>
                        </a:rPr>
                        <a:t> </a:t>
                      </a:r>
                      <a:r>
                        <a:rPr lang="fr-FR" sz="2400" b="1" i="0" u="none" strike="noStrike" noProof="0" dirty="0" err="1">
                          <a:latin typeface="Garamond"/>
                        </a:rPr>
                        <a:t>اللازمة</a:t>
                      </a:r>
                      <a:r>
                        <a:rPr lang="fr-FR" sz="2400" b="1" i="0" u="none" strike="noStrike" noProof="0" dirty="0">
                          <a:latin typeface="Garamond"/>
                        </a:rPr>
                        <a:t> و </a:t>
                      </a:r>
                      <a:r>
                        <a:rPr lang="fr-FR" sz="2400" b="1" i="0" u="none" strike="noStrike" noProof="0" dirty="0" err="1">
                          <a:latin typeface="Garamond"/>
                        </a:rPr>
                        <a:t>يساعده</a:t>
                      </a:r>
                      <a:r>
                        <a:rPr lang="fr-FR" sz="2400" b="1" i="0" u="none" strike="noStrike" noProof="0" dirty="0">
                          <a:latin typeface="Garamond"/>
                        </a:rPr>
                        <a:t>  </a:t>
                      </a:r>
                      <a:r>
                        <a:rPr lang="fr-FR" sz="2400" b="1" i="0" u="none" strike="noStrike" noProof="0" dirty="0" err="1">
                          <a:latin typeface="Garamond"/>
                        </a:rPr>
                        <a:t>على</a:t>
                      </a:r>
                      <a:r>
                        <a:rPr lang="fr-FR" sz="2400" b="1" i="0" u="none" strike="noStrike" noProof="0" dirty="0">
                          <a:latin typeface="Garamond"/>
                        </a:rPr>
                        <a:t> </a:t>
                      </a:r>
                      <a:r>
                        <a:rPr lang="fr-FR" sz="2400" b="1" i="0" u="none" strike="noStrike" noProof="0" dirty="0" err="1">
                          <a:latin typeface="Garamond"/>
                        </a:rPr>
                        <a:t>تجاوز</a:t>
                      </a:r>
                      <a:r>
                        <a:rPr lang="fr-FR" sz="2400" b="1" i="0" u="none" strike="noStrike" noProof="0" dirty="0">
                          <a:latin typeface="Garamond"/>
                        </a:rPr>
                        <a:t>  </a:t>
                      </a:r>
                      <a:r>
                        <a:rPr lang="fr-FR" sz="2400" b="1" i="0" u="none" strike="noStrike" noProof="0" dirty="0" err="1">
                          <a:latin typeface="Garamond"/>
                        </a:rPr>
                        <a:t>صعوباته</a:t>
                      </a:r>
                      <a:r>
                        <a:rPr lang="fr-FR" sz="2400" b="1" i="0" u="none" strike="noStrike" noProof="0" dirty="0">
                          <a:latin typeface="Garamond"/>
                        </a:rPr>
                        <a:t>.</a:t>
                      </a:r>
                      <a:endParaRPr lang="fr-FR" sz="2400" b="1" dirty="0"/>
                    </a:p>
                  </a:txBody>
                  <a:tcPr/>
                </a:tc>
                <a:tc>
                  <a:txBody>
                    <a:bodyPr/>
                    <a:lstStyle/>
                    <a:p>
                      <a:pPr lvl="0" algn="ctr">
                        <a:lnSpc>
                          <a:spcPct val="200000"/>
                        </a:lnSpc>
                        <a:buNone/>
                      </a:pPr>
                      <a:r>
                        <a:rPr lang="fr-FR" sz="2400" b="1" i="0" u="none" strike="noStrike" noProof="0" dirty="0" err="1">
                          <a:solidFill>
                            <a:srgbClr val="C00000"/>
                          </a:solidFill>
                          <a:latin typeface="Garamond"/>
                        </a:rPr>
                        <a:t>العمل</a:t>
                      </a:r>
                      <a:r>
                        <a:rPr lang="fr-FR" sz="2400" b="1" i="0" u="none" strike="noStrike" noProof="0" dirty="0">
                          <a:solidFill>
                            <a:srgbClr val="C00000"/>
                          </a:solidFill>
                          <a:latin typeface="Garamond"/>
                        </a:rPr>
                        <a:t> </a:t>
                      </a:r>
                      <a:r>
                        <a:rPr lang="fr-FR" sz="2400" b="1" i="0" u="none" strike="noStrike" noProof="0" dirty="0" err="1">
                          <a:solidFill>
                            <a:srgbClr val="C00000"/>
                          </a:solidFill>
                          <a:latin typeface="Garamond"/>
                        </a:rPr>
                        <a:t>بالتعاون</a:t>
                      </a:r>
                      <a:r>
                        <a:rPr lang="fr-FR" sz="2400" b="1" i="0" u="none" strike="noStrike" noProof="0" dirty="0">
                          <a:solidFill>
                            <a:srgbClr val="C00000"/>
                          </a:solidFill>
                          <a:latin typeface="Garamond"/>
                        </a:rPr>
                        <a:t> </a:t>
                      </a:r>
                      <a:endParaRPr lang="fr-FR" sz="2400" b="1" dirty="0">
                        <a:solidFill>
                          <a:srgbClr val="C00000"/>
                        </a:solidFill>
                      </a:endParaRPr>
                    </a:p>
                  </a:txBody>
                  <a:tcPr/>
                </a:tc>
                <a:extLst>
                  <a:ext uri="{0D108BD9-81ED-4DB2-BD59-A6C34878D82A}">
                    <a16:rowId xmlns:a16="http://schemas.microsoft.com/office/drawing/2014/main" xmlns="" val="104306369"/>
                  </a:ext>
                </a:extLst>
              </a:tr>
              <a:tr h="1816760">
                <a:tc>
                  <a:txBody>
                    <a:bodyPr/>
                    <a:lstStyle/>
                    <a:p>
                      <a:pPr lvl="0" algn="r" rtl="1">
                        <a:buNone/>
                      </a:pPr>
                      <a:r>
                        <a:rPr lang="fr-FR" sz="2400" b="1" i="0" u="none" strike="noStrike" noProof="0" dirty="0">
                          <a:latin typeface="Garamond"/>
                        </a:rPr>
                        <a:t>كل </a:t>
                      </a:r>
                      <a:r>
                        <a:rPr lang="fr-FR" sz="2400" b="1" i="0" u="none" strike="noStrike" noProof="0" dirty="0" err="1">
                          <a:latin typeface="Garamond"/>
                        </a:rPr>
                        <a:t>تلميذ</a:t>
                      </a:r>
                      <a:r>
                        <a:rPr lang="fr-FR" sz="2400" b="1" i="0" u="none" strike="noStrike" noProof="0" dirty="0">
                          <a:latin typeface="Garamond"/>
                        </a:rPr>
                        <a:t> </a:t>
                      </a:r>
                      <a:r>
                        <a:rPr lang="fr-FR" sz="2400" b="1" i="0" u="none" strike="noStrike" noProof="0" dirty="0" err="1">
                          <a:latin typeface="Garamond"/>
                        </a:rPr>
                        <a:t>يعقد</a:t>
                      </a:r>
                      <a:r>
                        <a:rPr lang="fr-FR" sz="2400" b="1" i="0" u="none" strike="noStrike" noProof="0" dirty="0">
                          <a:latin typeface="Garamond"/>
                        </a:rPr>
                        <a:t> </a:t>
                      </a:r>
                      <a:r>
                        <a:rPr lang="fr-FR" sz="2400" b="1" i="0" u="none" strike="noStrike" noProof="0" dirty="0" err="1">
                          <a:latin typeface="Garamond"/>
                        </a:rPr>
                        <a:t>اتفاق</a:t>
                      </a:r>
                      <a:r>
                        <a:rPr lang="fr-FR" sz="2400" b="1" i="0" u="none" strike="noStrike" noProof="0" dirty="0">
                          <a:latin typeface="Garamond"/>
                        </a:rPr>
                        <a:t> </a:t>
                      </a:r>
                      <a:r>
                        <a:rPr lang="fr-FR" sz="2400" b="1" i="0" u="none" strike="noStrike" noProof="0" dirty="0" err="1">
                          <a:latin typeface="Garamond"/>
                        </a:rPr>
                        <a:t>مع</a:t>
                      </a:r>
                      <a:r>
                        <a:rPr lang="fr-FR" sz="2400" b="1" i="0" u="none" strike="noStrike" noProof="0" dirty="0">
                          <a:latin typeface="Garamond"/>
                        </a:rPr>
                        <a:t> </a:t>
                      </a:r>
                      <a:r>
                        <a:rPr lang="fr-FR" sz="2400" b="1" i="0" u="none" strike="noStrike" noProof="0" dirty="0" err="1">
                          <a:latin typeface="Garamond"/>
                        </a:rPr>
                        <a:t>المعلم</a:t>
                      </a:r>
                      <a:r>
                        <a:rPr lang="fr-FR" sz="2400" b="1" i="0" u="none" strike="noStrike" noProof="0" dirty="0">
                          <a:latin typeface="Garamond"/>
                        </a:rPr>
                        <a:t> </a:t>
                      </a:r>
                      <a:r>
                        <a:rPr lang="fr-FR" sz="2400" b="1" i="0" u="none" strike="noStrike" noProof="0" dirty="0" err="1">
                          <a:latin typeface="Garamond"/>
                        </a:rPr>
                        <a:t>فيحدد</a:t>
                      </a:r>
                      <a:r>
                        <a:rPr lang="fr-FR" sz="2400" b="1" i="0" u="none" strike="noStrike" noProof="0" dirty="0">
                          <a:latin typeface="Garamond"/>
                        </a:rPr>
                        <a:t> </a:t>
                      </a:r>
                      <a:r>
                        <a:rPr lang="fr-FR" sz="2400" b="1" i="0" u="none" strike="noStrike" noProof="0" dirty="0" err="1">
                          <a:latin typeface="Garamond"/>
                        </a:rPr>
                        <a:t>له</a:t>
                      </a:r>
                      <a:r>
                        <a:rPr lang="fr-FR" sz="2400" b="1" i="0" u="none" strike="noStrike" noProof="0" dirty="0">
                          <a:latin typeface="Garamond"/>
                        </a:rPr>
                        <a:t> </a:t>
                      </a:r>
                      <a:r>
                        <a:rPr lang="fr-FR" sz="2400" b="1" i="0" u="none" strike="noStrike" noProof="0" dirty="0" err="1">
                          <a:latin typeface="Garamond"/>
                        </a:rPr>
                        <a:t>هذا</a:t>
                      </a:r>
                      <a:r>
                        <a:rPr lang="fr-FR" sz="2400" b="1" i="0" u="none" strike="noStrike" noProof="0" dirty="0">
                          <a:latin typeface="Garamond"/>
                        </a:rPr>
                        <a:t> </a:t>
                      </a:r>
                      <a:r>
                        <a:rPr lang="fr-FR" sz="2400" b="1" i="0" u="none" strike="noStrike" noProof="0" dirty="0" err="1">
                          <a:latin typeface="Garamond"/>
                        </a:rPr>
                        <a:t>الأخير</a:t>
                      </a:r>
                      <a:r>
                        <a:rPr lang="fr-FR" sz="2400" b="1" i="0" u="none" strike="noStrike" noProof="0" dirty="0">
                          <a:latin typeface="Garamond"/>
                        </a:rPr>
                        <a:t> </a:t>
                      </a:r>
                      <a:r>
                        <a:rPr lang="fr-FR" sz="2400" b="1" i="0" u="none" strike="noStrike" noProof="0" dirty="0" err="1">
                          <a:latin typeface="Garamond"/>
                        </a:rPr>
                        <a:t>عددا</a:t>
                      </a:r>
                      <a:r>
                        <a:rPr lang="fr-FR" sz="2400" b="1" i="0" u="none" strike="noStrike" noProof="0" dirty="0">
                          <a:latin typeface="Garamond"/>
                        </a:rPr>
                        <a:t> من </a:t>
                      </a:r>
                      <a:r>
                        <a:rPr lang="fr-FR" sz="2400" b="1" i="0" u="none" strike="noStrike" noProof="0" dirty="0" err="1">
                          <a:latin typeface="Garamond"/>
                        </a:rPr>
                        <a:t>الوضعيات</a:t>
                      </a:r>
                      <a:r>
                        <a:rPr lang="fr-FR" sz="2400" b="1" i="0" u="none" strike="noStrike" noProof="0" dirty="0">
                          <a:latin typeface="Garamond"/>
                        </a:rPr>
                        <a:t> </a:t>
                      </a:r>
                      <a:r>
                        <a:rPr lang="fr-FR" sz="2400" b="1" i="0" u="none" strike="noStrike" noProof="0" dirty="0" err="1">
                          <a:latin typeface="Garamond"/>
                        </a:rPr>
                        <a:t>لإنجازها</a:t>
                      </a:r>
                      <a:r>
                        <a:rPr lang="fr-FR" sz="2400" b="1" i="0" u="none" strike="noStrike" noProof="0" dirty="0">
                          <a:latin typeface="Garamond"/>
                        </a:rPr>
                        <a:t> في </a:t>
                      </a:r>
                      <a:r>
                        <a:rPr lang="fr-FR" sz="2400" b="1" i="0" u="none" strike="noStrike" noProof="0" dirty="0" err="1">
                          <a:latin typeface="Garamond"/>
                        </a:rPr>
                        <a:t>وقت</a:t>
                      </a:r>
                      <a:r>
                        <a:rPr lang="fr-FR" sz="2400" b="1" i="0" u="none" strike="noStrike" noProof="0" dirty="0">
                          <a:latin typeface="Garamond"/>
                        </a:rPr>
                        <a:t> </a:t>
                      </a:r>
                      <a:r>
                        <a:rPr lang="fr-FR" sz="2400" b="1" i="0" u="none" strike="noStrike" noProof="0" dirty="0" err="1">
                          <a:latin typeface="Garamond"/>
                        </a:rPr>
                        <a:t>محدد</a:t>
                      </a:r>
                      <a:r>
                        <a:rPr lang="fr-FR" sz="2400" b="1" i="0" u="none" strike="noStrike" noProof="0" dirty="0">
                          <a:latin typeface="Garamond"/>
                        </a:rPr>
                        <a:t> </a:t>
                      </a:r>
                      <a:endParaRPr lang="fr-FR" sz="2400" b="1" dirty="0"/>
                    </a:p>
                  </a:txBody>
                  <a:tcPr/>
                </a:tc>
                <a:tc>
                  <a:txBody>
                    <a:bodyPr/>
                    <a:lstStyle/>
                    <a:p>
                      <a:pPr lvl="0" algn="ctr">
                        <a:lnSpc>
                          <a:spcPct val="200000"/>
                        </a:lnSpc>
                        <a:buNone/>
                      </a:pPr>
                      <a:r>
                        <a:rPr lang="fr-FR" sz="2400" b="1" i="0" u="none" strike="noStrike" noProof="0" dirty="0" err="1">
                          <a:solidFill>
                            <a:srgbClr val="C00000"/>
                          </a:solidFill>
                          <a:latin typeface="Garamond"/>
                        </a:rPr>
                        <a:t>العمل</a:t>
                      </a:r>
                      <a:r>
                        <a:rPr lang="fr-FR" sz="2400" b="1" i="0" u="none" strike="noStrike" noProof="0" dirty="0">
                          <a:solidFill>
                            <a:srgbClr val="C00000"/>
                          </a:solidFill>
                          <a:latin typeface="Garamond"/>
                        </a:rPr>
                        <a:t> </a:t>
                      </a:r>
                      <a:r>
                        <a:rPr lang="fr-FR" sz="2400" b="1" i="0" u="none" strike="noStrike" noProof="0" dirty="0" err="1">
                          <a:solidFill>
                            <a:srgbClr val="C00000"/>
                          </a:solidFill>
                          <a:latin typeface="Garamond"/>
                        </a:rPr>
                        <a:t>بالتعاقد</a:t>
                      </a:r>
                      <a:r>
                        <a:rPr lang="fr-FR" sz="2400" b="1" i="0" u="none" strike="noStrike" noProof="0" dirty="0">
                          <a:solidFill>
                            <a:srgbClr val="C00000"/>
                          </a:solidFill>
                          <a:latin typeface="Garamond"/>
                        </a:rPr>
                        <a:t> </a:t>
                      </a:r>
                      <a:endParaRPr lang="fr-FR" sz="2400" b="1" dirty="0">
                        <a:solidFill>
                          <a:srgbClr val="C00000"/>
                        </a:solidFill>
                      </a:endParaRPr>
                    </a:p>
                  </a:txBody>
                  <a:tcPr/>
                </a:tc>
                <a:extLst>
                  <a:ext uri="{0D108BD9-81ED-4DB2-BD59-A6C34878D82A}">
                    <a16:rowId xmlns:a16="http://schemas.microsoft.com/office/drawing/2014/main" xmlns="" val="1387110636"/>
                  </a:ext>
                </a:extLst>
              </a:tr>
            </a:tbl>
          </a:graphicData>
        </a:graphic>
      </p:graphicFrame>
    </p:spTree>
    <p:extLst>
      <p:ext uri="{BB962C8B-B14F-4D97-AF65-F5344CB8AC3E}">
        <p14:creationId xmlns:p14="http://schemas.microsoft.com/office/powerpoint/2010/main" xmlns="" val="2715716761"/>
      </p:ext>
    </p:extLst>
  </p:cSld>
  <p:clrMapOvr>
    <a:masterClrMapping/>
  </p:clrMapOvr>
  <p:transition>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7575D7A7-3C36-4508-9BC6-70A93BD3C4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934" y="0"/>
            <a:ext cx="12231160" cy="6856214"/>
            <a:chOff x="-16934" y="0"/>
            <a:chExt cx="12231160" cy="6856214"/>
          </a:xfrm>
        </p:grpSpPr>
        <p:pic>
          <p:nvPicPr>
            <p:cNvPr id="33" name="Picture 32">
              <a:extLst>
                <a:ext uri="{FF2B5EF4-FFF2-40B4-BE49-F238E27FC236}">
                  <a16:creationId xmlns:a16="http://schemas.microsoft.com/office/drawing/2014/main" xmlns="" id="{BC964A0D-06B7-4C16-AC9F-20ADDA8059E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xmlns="" id="{F5703F5C-55DF-45CD-BC3F-3BE8F10339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xmlns="" id="{A8C7134F-70F9-4826-A97E-9B39AEA08F5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36" name="Picture 35">
              <a:extLst>
                <a:ext uri="{FF2B5EF4-FFF2-40B4-BE49-F238E27FC236}">
                  <a16:creationId xmlns:a16="http://schemas.microsoft.com/office/drawing/2014/main" xmlns="" id="{39351E73-B6DD-4B56-8EE9-C16B5711C46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cxnSp>
        <p:nvCxnSpPr>
          <p:cNvPr id="38" name="Straight Connector 37">
            <a:extLst>
              <a:ext uri="{FF2B5EF4-FFF2-40B4-BE49-F238E27FC236}">
                <a16:creationId xmlns:a16="http://schemas.microsoft.com/office/drawing/2014/main" xmlns="" id="{AE446D0E-6531-40B7-A182-FB860243977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0" name="Rectangle 39">
            <a:extLst>
              <a:ext uri="{FF2B5EF4-FFF2-40B4-BE49-F238E27FC236}">
                <a16:creationId xmlns:a16="http://schemas.microsoft.com/office/drawing/2014/main" xmlns="" id="{D59C2C63-D709-4949-9465-29A52CBEDD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0EFD2038-15D6-4003-8350-AFEC394EE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8CF519C2-F6BE-41BE-A50E-54B98359C9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46" name="Group 45">
            <a:extLst>
              <a:ext uri="{FF2B5EF4-FFF2-40B4-BE49-F238E27FC236}">
                <a16:creationId xmlns:a16="http://schemas.microsoft.com/office/drawing/2014/main" xmlns="" id="{7767AD93-AD3E-4C62-97D5-E54E14B2EAD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23631"/>
            <a:ext cx="12231160" cy="659658"/>
            <a:chOff x="-16934" y="3123631"/>
            <a:chExt cx="12231160" cy="659658"/>
          </a:xfrm>
        </p:grpSpPr>
        <p:sp>
          <p:nvSpPr>
            <p:cNvPr id="47" name="Rounded Rectangle 17">
              <a:extLst>
                <a:ext uri="{FF2B5EF4-FFF2-40B4-BE49-F238E27FC236}">
                  <a16:creationId xmlns:a16="http://schemas.microsoft.com/office/drawing/2014/main" xmlns="" id="{AA443E8D-EC07-4B8F-B370-2A1153F350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xmlns="" id="{841F0AA1-D12D-4FDB-BF66-D9398ED9303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16934" y="3145536"/>
              <a:ext cx="2478024" cy="612648"/>
            </a:xfrm>
            <a:prstGeom prst="rect">
              <a:avLst/>
            </a:prstGeom>
          </p:spPr>
        </p:pic>
        <p:sp>
          <p:nvSpPr>
            <p:cNvPr id="49" name="Rounded Rectangle 20">
              <a:extLst>
                <a:ext uri="{FF2B5EF4-FFF2-40B4-BE49-F238E27FC236}">
                  <a16:creationId xmlns:a16="http://schemas.microsoft.com/office/drawing/2014/main" xmlns="" id="{E2B949DE-0178-4942-80DE-811C1AA4F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xmlns="" id="{284AA86D-EAE1-4E3F-A54C-7F1E390B6D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9736202" y="3145536"/>
              <a:ext cx="2478024" cy="612648"/>
            </a:xfrm>
            <a:prstGeom prst="rect">
              <a:avLst/>
            </a:prstGeom>
          </p:spPr>
        </p:pic>
      </p:grpSp>
      <p:sp>
        <p:nvSpPr>
          <p:cNvPr id="2" name="Titre 1">
            <a:extLst>
              <a:ext uri="{FF2B5EF4-FFF2-40B4-BE49-F238E27FC236}">
                <a16:creationId xmlns:a16="http://schemas.microsoft.com/office/drawing/2014/main" xmlns="" id="{E8584613-A977-4655-B3C3-32B559A68EFE}"/>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b="1">
                <a:solidFill>
                  <a:schemeClr val="bg1"/>
                </a:solidFill>
              </a:rPr>
              <a:t>Partie pratique :</a:t>
            </a:r>
            <a:br>
              <a:rPr lang="en-US" sz="5000" b="1">
                <a:solidFill>
                  <a:schemeClr val="bg1"/>
                </a:solidFill>
              </a:rPr>
            </a:br>
            <a:r>
              <a:rPr lang="en-US" sz="5000" b="1">
                <a:solidFill>
                  <a:schemeClr val="bg1"/>
                </a:solidFill>
              </a:rPr>
              <a:t>exemples</a:t>
            </a:r>
          </a:p>
        </p:txBody>
      </p:sp>
      <p:cxnSp>
        <p:nvCxnSpPr>
          <p:cNvPr id="52" name="Straight Connector 51">
            <a:extLst>
              <a:ext uri="{FF2B5EF4-FFF2-40B4-BE49-F238E27FC236}">
                <a16:creationId xmlns:a16="http://schemas.microsoft.com/office/drawing/2014/main" xmlns="" id="{0772CE55-4C36-44F1-A9BD-379BEB8431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8469334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8CC598BF-668C-4940-A829-DC3AC8715365}"/>
              </a:ext>
            </a:extLst>
          </p:cNvPr>
          <p:cNvSpPr>
            <a:spLocks noGrp="1"/>
          </p:cNvSpPr>
          <p:nvPr>
            <p:ph idx="1"/>
          </p:nvPr>
        </p:nvSpPr>
        <p:spPr>
          <a:xfrm>
            <a:off x="820948" y="745385"/>
            <a:ext cx="4540365" cy="5446785"/>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nSpc>
                <a:spcPct val="200000"/>
              </a:lnSpc>
            </a:pPr>
            <a:r>
              <a:rPr lang="fr-FR" b="1" dirty="0"/>
              <a:t>Un </a:t>
            </a:r>
            <a:r>
              <a:rPr lang="fr-FR" b="1" dirty="0" err="1"/>
              <a:t>eleve</a:t>
            </a:r>
            <a:r>
              <a:rPr lang="fr-FR" b="1" dirty="0"/>
              <a:t> utilise le </a:t>
            </a:r>
            <a:r>
              <a:rPr lang="fr-FR" b="1" dirty="0" err="1"/>
              <a:t>théoreme</a:t>
            </a:r>
            <a:r>
              <a:rPr lang="fr-FR" b="1" dirty="0"/>
              <a:t> suivant :</a:t>
            </a:r>
          </a:p>
          <a:p>
            <a:pPr marL="0" indent="0" algn="l">
              <a:lnSpc>
                <a:spcPct val="200000"/>
              </a:lnSpc>
              <a:buSzPct val="114999"/>
              <a:buNone/>
            </a:pPr>
            <a:r>
              <a:rPr lang="fr-FR" b="1" dirty="0" smtClean="0"/>
              <a:t>L'</a:t>
            </a:r>
            <a:r>
              <a:rPr lang="fr-FR" b="1" dirty="0" err="1" smtClean="0"/>
              <a:t>operation</a:t>
            </a:r>
            <a:r>
              <a:rPr lang="fr-FR" b="1" dirty="0" smtClean="0"/>
              <a:t> </a:t>
            </a:r>
            <a:r>
              <a:rPr lang="fr-FR" b="1" dirty="0"/>
              <a:t>de </a:t>
            </a:r>
            <a:r>
              <a:rPr lang="fr-FR" b="1" dirty="0" err="1"/>
              <a:t>soustactaction</a:t>
            </a:r>
            <a:r>
              <a:rPr lang="fr-FR" b="1" dirty="0"/>
              <a:t> ''un petit nombre-grand nombre'' est impossible ''</a:t>
            </a:r>
          </a:p>
          <a:p>
            <a:pPr>
              <a:lnSpc>
                <a:spcPct val="200000"/>
              </a:lnSpc>
              <a:buSzPct val="114999"/>
            </a:pPr>
            <a:r>
              <a:rPr lang="fr-FR" b="1" dirty="0"/>
              <a:t>Cette connaissance semble adaptés à certains contexte (faire des courses)</a:t>
            </a:r>
          </a:p>
        </p:txBody>
      </p:sp>
      <p:sp>
        <p:nvSpPr>
          <p:cNvPr id="4" name="Flèche : droite 3">
            <a:extLst>
              <a:ext uri="{FF2B5EF4-FFF2-40B4-BE49-F238E27FC236}">
                <a16:creationId xmlns:a16="http://schemas.microsoft.com/office/drawing/2014/main" xmlns="" id="{71166DF9-4089-495E-B1BF-2F1A60686D8E}"/>
              </a:ext>
            </a:extLst>
          </p:cNvPr>
          <p:cNvSpPr/>
          <p:nvPr/>
        </p:nvSpPr>
        <p:spPr>
          <a:xfrm>
            <a:off x="5247362" y="3301703"/>
            <a:ext cx="948905" cy="503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AC616F9A-4881-414B-BD66-BC23817FF9A4}"/>
              </a:ext>
            </a:extLst>
          </p:cNvPr>
          <p:cNvSpPr/>
          <p:nvPr/>
        </p:nvSpPr>
        <p:spPr>
          <a:xfrm>
            <a:off x="6356768" y="742411"/>
            <a:ext cx="5017697" cy="53915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fr-FR" sz="2400" dirty="0"/>
              <a:t>C</a:t>
            </a:r>
            <a:r>
              <a:rPr lang="fr-FR" sz="2400" b="1" dirty="0"/>
              <a:t>ette connaissance peut </a:t>
            </a:r>
            <a:r>
              <a:rPr lang="fr-FR" sz="2400" b="1" dirty="0" smtClean="0"/>
              <a:t>présenter </a:t>
            </a:r>
            <a:r>
              <a:rPr lang="fr-FR" sz="2400" b="1" dirty="0"/>
              <a:t>un obstacle chez l'apprenant dans l'apprentissage des </a:t>
            </a:r>
            <a:r>
              <a:rPr lang="fr-FR" sz="2400" b="1" dirty="0" smtClean="0"/>
              <a:t>mathématiques </a:t>
            </a:r>
            <a:r>
              <a:rPr lang="fr-FR" sz="2400" b="1" dirty="0"/>
              <a:t>d'autre niveau , lorsque le nombre associé à la soustraction est négative </a:t>
            </a:r>
            <a:endParaRPr lang="fr-FR" b="1" dirty="0"/>
          </a:p>
        </p:txBody>
      </p:sp>
    </p:spTree>
    <p:extLst>
      <p:ext uri="{BB962C8B-B14F-4D97-AF65-F5344CB8AC3E}">
        <p14:creationId xmlns:p14="http://schemas.microsoft.com/office/powerpoint/2010/main" xmlns="" val="262321770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5C07927-494D-4A24-BAD7-A623383E2762}"/>
              </a:ext>
            </a:extLst>
          </p:cNvPr>
          <p:cNvSpPr>
            <a:spLocks noGrp="1"/>
          </p:cNvSpPr>
          <p:nvPr>
            <p:ph type="title"/>
          </p:nvPr>
        </p:nvSpPr>
        <p:spPr/>
        <p:txBody>
          <a:bodyPr/>
          <a:lstStyle/>
          <a:p>
            <a:pPr rtl="1"/>
            <a:r>
              <a:rPr lang="fr-FR" b="1" dirty="0">
                <a:solidFill>
                  <a:srgbClr val="00B050"/>
                </a:solidFill>
                <a:ea typeface="+mj-lt"/>
                <a:cs typeface="+mj-lt"/>
              </a:rPr>
              <a:t>أخطاء مرتبطة بالمقارنة والترتيب:</a:t>
            </a:r>
            <a:r>
              <a:rPr lang="fr-FR" dirty="0">
                <a:ea typeface="+mj-lt"/>
                <a:cs typeface="+mj-lt"/>
              </a:rPr>
              <a:t> </a:t>
            </a:r>
            <a:endParaRPr lang="fr-FR" dirty="0"/>
          </a:p>
          <a:p>
            <a:endParaRPr lang="fr-FR" dirty="0"/>
          </a:p>
        </p:txBody>
      </p:sp>
      <p:sp>
        <p:nvSpPr>
          <p:cNvPr id="3" name="Espace réservé du contenu 2">
            <a:extLst>
              <a:ext uri="{FF2B5EF4-FFF2-40B4-BE49-F238E27FC236}">
                <a16:creationId xmlns:a16="http://schemas.microsoft.com/office/drawing/2014/main" xmlns="" id="{3827352F-3BB6-4C63-8CD2-02C9997D4A74}"/>
              </a:ext>
            </a:extLst>
          </p:cNvPr>
          <p:cNvSpPr>
            <a:spLocks noGrp="1"/>
          </p:cNvSpPr>
          <p:nvPr>
            <p:ph idx="1"/>
          </p:nvPr>
        </p:nvSpPr>
        <p:spPr>
          <a:xfrm>
            <a:off x="1928005" y="2542555"/>
            <a:ext cx="3117006" cy="1449879"/>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fr-FR" b="1" dirty="0">
                <a:ea typeface="+mn-lt"/>
                <a:cs typeface="+mn-lt"/>
              </a:rPr>
              <a:t> العدد العشري هو عدد طبيعي بالفاصلة</a:t>
            </a:r>
            <a:endParaRPr lang="fr-FR" b="1" dirty="0"/>
          </a:p>
        </p:txBody>
      </p:sp>
      <p:sp>
        <p:nvSpPr>
          <p:cNvPr id="4" name="Flèche : droite 3">
            <a:extLst>
              <a:ext uri="{FF2B5EF4-FFF2-40B4-BE49-F238E27FC236}">
                <a16:creationId xmlns:a16="http://schemas.microsoft.com/office/drawing/2014/main" xmlns="" id="{EFFFE061-1947-42E3-A42D-B8FCD414E1FF}"/>
              </a:ext>
            </a:extLst>
          </p:cNvPr>
          <p:cNvSpPr/>
          <p:nvPr/>
        </p:nvSpPr>
        <p:spPr>
          <a:xfrm>
            <a:off x="5491777" y="2971025"/>
            <a:ext cx="977660" cy="618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xmlns="" id="{C74BE7B4-570F-471F-9F95-CEB327B04035}"/>
              </a:ext>
            </a:extLst>
          </p:cNvPr>
          <p:cNvSpPr/>
          <p:nvPr/>
        </p:nvSpPr>
        <p:spPr>
          <a:xfrm>
            <a:off x="6974994" y="2496449"/>
            <a:ext cx="3637471" cy="1495244"/>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rtl="1"/>
            <a:r>
              <a:rPr lang="fr-FR" dirty="0" smtClean="0">
                <a:ea typeface="+mn-lt"/>
                <a:cs typeface="+mn-lt"/>
              </a:rPr>
              <a:t>1,53 </a:t>
            </a:r>
            <a:r>
              <a:rPr lang="fr-FR" dirty="0">
                <a:ea typeface="+mn-lt"/>
                <a:cs typeface="+mn-lt"/>
              </a:rPr>
              <a:t>&gt; 2,6 </a:t>
            </a:r>
            <a:r>
              <a:rPr lang="fr-FR" sz="2000" dirty="0">
                <a:ea typeface="+mn-lt"/>
                <a:cs typeface="+mn-lt"/>
              </a:rPr>
              <a:t>  </a:t>
            </a:r>
            <a:r>
              <a:rPr lang="fr-FR" sz="2000" dirty="0" err="1">
                <a:ea typeface="+mn-lt"/>
                <a:cs typeface="+mn-lt"/>
              </a:rPr>
              <a:t>لأن</a:t>
            </a:r>
            <a:r>
              <a:rPr lang="fr-FR" sz="2000" dirty="0">
                <a:ea typeface="+mn-lt"/>
                <a:cs typeface="+mn-lt"/>
              </a:rPr>
              <a:t> 26 &lt; 135 </a:t>
            </a:r>
            <a:endParaRPr lang="fr-FR" sz="2000" dirty="0"/>
          </a:p>
          <a:p>
            <a:pPr algn="ctr" rtl="1"/>
            <a:r>
              <a:rPr lang="fr-FR" sz="2000" dirty="0" smtClean="0">
                <a:ea typeface="+mn-lt"/>
                <a:cs typeface="+mn-lt"/>
              </a:rPr>
              <a:t>3,4 </a:t>
            </a:r>
            <a:r>
              <a:rPr lang="fr-FR" sz="2000" dirty="0">
                <a:ea typeface="+mn-lt"/>
                <a:cs typeface="+mn-lt"/>
              </a:rPr>
              <a:t>&lt; 1,999  </a:t>
            </a:r>
            <a:r>
              <a:rPr lang="fr-FR" sz="2000" dirty="0" err="1">
                <a:ea typeface="+mn-lt"/>
                <a:cs typeface="+mn-lt"/>
              </a:rPr>
              <a:t>لأن</a:t>
            </a:r>
            <a:r>
              <a:rPr lang="fr-FR" sz="2000" dirty="0">
                <a:ea typeface="+mn-lt"/>
                <a:cs typeface="+mn-lt"/>
              </a:rPr>
              <a:t>  1999 &gt; 34 </a:t>
            </a:r>
          </a:p>
          <a:p>
            <a:pPr algn="ctr" rtl="1"/>
            <a:endParaRPr lang="fr-FR" dirty="0"/>
          </a:p>
        </p:txBody>
      </p:sp>
      <p:sp>
        <p:nvSpPr>
          <p:cNvPr id="6" name="Rectangle 5">
            <a:extLst>
              <a:ext uri="{FF2B5EF4-FFF2-40B4-BE49-F238E27FC236}">
                <a16:creationId xmlns:a16="http://schemas.microsoft.com/office/drawing/2014/main" xmlns="" id="{263ACDC6-798E-42FF-9277-A4C1DC35E2E6}"/>
              </a:ext>
            </a:extLst>
          </p:cNvPr>
          <p:cNvSpPr/>
          <p:nvPr/>
        </p:nvSpPr>
        <p:spPr>
          <a:xfrm>
            <a:off x="1927645" y="4249588"/>
            <a:ext cx="3119885" cy="12508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b="1" dirty="0" err="1">
                <a:ea typeface="+mn-lt"/>
                <a:cs typeface="+mn-lt"/>
              </a:rPr>
              <a:t>لمقارنة</a:t>
            </a:r>
            <a:r>
              <a:rPr lang="fr-FR" sz="2400" b="1" dirty="0">
                <a:ea typeface="+mn-lt"/>
                <a:cs typeface="+mn-lt"/>
              </a:rPr>
              <a:t> </a:t>
            </a:r>
            <a:r>
              <a:rPr lang="fr-FR" sz="2400" b="1" dirty="0" err="1">
                <a:ea typeface="+mn-lt"/>
                <a:cs typeface="+mn-lt"/>
              </a:rPr>
              <a:t>عددين</a:t>
            </a:r>
            <a:r>
              <a:rPr lang="fr-FR" sz="2400" b="1" dirty="0">
                <a:ea typeface="+mn-lt"/>
                <a:cs typeface="+mn-lt"/>
              </a:rPr>
              <a:t> </a:t>
            </a:r>
            <a:r>
              <a:rPr lang="fr-FR" sz="2400" b="1" dirty="0" err="1">
                <a:ea typeface="+mn-lt"/>
                <a:cs typeface="+mn-lt"/>
              </a:rPr>
              <a:t>عشريين</a:t>
            </a:r>
            <a:r>
              <a:rPr lang="fr-FR" sz="2400" b="1" dirty="0">
                <a:ea typeface="+mn-lt"/>
                <a:cs typeface="+mn-lt"/>
              </a:rPr>
              <a:t> </a:t>
            </a:r>
            <a:r>
              <a:rPr lang="fr-FR" sz="2400" b="1" dirty="0" err="1">
                <a:ea typeface="+mn-lt"/>
                <a:cs typeface="+mn-lt"/>
              </a:rPr>
              <a:t>نقارن</a:t>
            </a:r>
            <a:r>
              <a:rPr lang="fr-FR" sz="2400" b="1" dirty="0">
                <a:ea typeface="+mn-lt"/>
                <a:cs typeface="+mn-lt"/>
              </a:rPr>
              <a:t> </a:t>
            </a:r>
            <a:r>
              <a:rPr lang="fr-FR" sz="2400" b="1" dirty="0" err="1">
                <a:ea typeface="+mn-lt"/>
                <a:cs typeface="+mn-lt"/>
              </a:rPr>
              <a:t>جزئيهما</a:t>
            </a:r>
            <a:r>
              <a:rPr lang="fr-FR" sz="2400" b="1" dirty="0">
                <a:ea typeface="+mn-lt"/>
                <a:cs typeface="+mn-lt"/>
              </a:rPr>
              <a:t> </a:t>
            </a:r>
            <a:r>
              <a:rPr lang="fr-FR" sz="2400" b="1" dirty="0" err="1">
                <a:ea typeface="+mn-lt"/>
                <a:cs typeface="+mn-lt"/>
              </a:rPr>
              <a:t>العشريين</a:t>
            </a:r>
            <a:endParaRPr lang="fr-FR" sz="2400" b="1" dirty="0"/>
          </a:p>
        </p:txBody>
      </p:sp>
      <p:sp>
        <p:nvSpPr>
          <p:cNvPr id="7" name="Flèche : droite 6">
            <a:extLst>
              <a:ext uri="{FF2B5EF4-FFF2-40B4-BE49-F238E27FC236}">
                <a16:creationId xmlns:a16="http://schemas.microsoft.com/office/drawing/2014/main" xmlns="" id="{66F876C8-337B-43EF-8E31-6BC65BCB325C}"/>
              </a:ext>
            </a:extLst>
          </p:cNvPr>
          <p:cNvSpPr/>
          <p:nvPr/>
        </p:nvSpPr>
        <p:spPr>
          <a:xfrm>
            <a:off x="5491776" y="4725062"/>
            <a:ext cx="977660" cy="618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xmlns="" id="{8852B542-2DD6-489E-9365-4AFD20CD7D8B}"/>
              </a:ext>
            </a:extLst>
          </p:cNvPr>
          <p:cNvSpPr/>
          <p:nvPr/>
        </p:nvSpPr>
        <p:spPr>
          <a:xfrm>
            <a:off x="6974993" y="4293618"/>
            <a:ext cx="3637471" cy="1495244"/>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rtl="1"/>
            <a:r>
              <a:rPr lang="fr-FR" dirty="0" smtClean="0">
                <a:ea typeface="+mn-lt"/>
                <a:cs typeface="+mn-lt"/>
              </a:rPr>
              <a:t>1,53 </a:t>
            </a:r>
            <a:r>
              <a:rPr lang="fr-FR" dirty="0">
                <a:ea typeface="+mn-lt"/>
                <a:cs typeface="+mn-lt"/>
              </a:rPr>
              <a:t>&gt; 2,6   </a:t>
            </a:r>
            <a:r>
              <a:rPr lang="fr-FR" dirty="0" err="1">
                <a:ea typeface="+mn-lt"/>
                <a:cs typeface="+mn-lt"/>
              </a:rPr>
              <a:t>لأن</a:t>
            </a:r>
            <a:r>
              <a:rPr lang="fr-FR" dirty="0">
                <a:ea typeface="+mn-lt"/>
                <a:cs typeface="+mn-lt"/>
              </a:rPr>
              <a:t> 26 &lt; 135 </a:t>
            </a:r>
            <a:endParaRPr lang="fr-FR" dirty="0"/>
          </a:p>
          <a:p>
            <a:pPr algn="ctr" rtl="1"/>
            <a:r>
              <a:rPr lang="fr-FR" dirty="0" smtClean="0">
                <a:ea typeface="+mn-lt"/>
                <a:cs typeface="+mn-lt"/>
              </a:rPr>
              <a:t>3,4 </a:t>
            </a:r>
            <a:r>
              <a:rPr lang="fr-FR" dirty="0">
                <a:ea typeface="+mn-lt"/>
                <a:cs typeface="+mn-lt"/>
              </a:rPr>
              <a:t>&lt; 1,999  </a:t>
            </a:r>
            <a:r>
              <a:rPr lang="fr-FR" dirty="0" err="1">
                <a:ea typeface="+mn-lt"/>
                <a:cs typeface="+mn-lt"/>
              </a:rPr>
              <a:t>لأن</a:t>
            </a:r>
            <a:r>
              <a:rPr lang="fr-FR" dirty="0">
                <a:ea typeface="+mn-lt"/>
                <a:cs typeface="+mn-lt"/>
              </a:rPr>
              <a:t>  1999 &gt; 34 </a:t>
            </a:r>
          </a:p>
          <a:p>
            <a:pPr algn="ctr"/>
            <a:endParaRPr lang="fr-FR" dirty="0"/>
          </a:p>
        </p:txBody>
      </p:sp>
    </p:spTree>
    <p:extLst>
      <p:ext uri="{BB962C8B-B14F-4D97-AF65-F5344CB8AC3E}">
        <p14:creationId xmlns:p14="http://schemas.microsoft.com/office/powerpoint/2010/main" xmlns="" val="382131111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xmlns="" id="{B7328C2D-38F0-4C80-9EA5-A1AD0D6B2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grpSp>
        <p:nvGrpSpPr>
          <p:cNvPr id="18" name="Group 9">
            <a:extLst>
              <a:ext uri="{FF2B5EF4-FFF2-40B4-BE49-F238E27FC236}">
                <a16:creationId xmlns:a16="http://schemas.microsoft.com/office/drawing/2014/main" xmlns="" id="{BD17E249-48D0-476B-A642-A5D58DD39A2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xmlns="" id="{7E4B7EC7-DE5B-4F27-839A-7CDF49C6181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9" name="Rectangle 11">
              <a:extLst>
                <a:ext uri="{FF2B5EF4-FFF2-40B4-BE49-F238E27FC236}">
                  <a16:creationId xmlns:a16="http://schemas.microsoft.com/office/drawing/2014/main" xmlns="" id="{DDA01082-3C8F-4602-8DA7-C82DF70956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xmlns="" id="{1A21B48A-5892-4DD2-B2E1-91BD42A44C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20" name="Picture 13">
              <a:extLst>
                <a:ext uri="{FF2B5EF4-FFF2-40B4-BE49-F238E27FC236}">
                  <a16:creationId xmlns:a16="http://schemas.microsoft.com/office/drawing/2014/main" xmlns="" id="{BE083B53-5B4C-4C29-BDFD-A28B754A59D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re 1">
            <a:extLst>
              <a:ext uri="{FF2B5EF4-FFF2-40B4-BE49-F238E27FC236}">
                <a16:creationId xmlns:a16="http://schemas.microsoft.com/office/drawing/2014/main" xmlns="" id="{16886D49-E35C-423D-BF17-A65347E25499}"/>
              </a:ext>
            </a:extLst>
          </p:cNvPr>
          <p:cNvSpPr>
            <a:spLocks noGrp="1"/>
          </p:cNvSpPr>
          <p:nvPr>
            <p:ph type="title"/>
          </p:nvPr>
        </p:nvSpPr>
        <p:spPr>
          <a:xfrm>
            <a:off x="1295402" y="982132"/>
            <a:ext cx="9601196" cy="1303867"/>
          </a:xfrm>
        </p:spPr>
        <p:txBody>
          <a:bodyPr>
            <a:normAutofit/>
          </a:bodyPr>
          <a:lstStyle/>
          <a:p>
            <a:r>
              <a:rPr lang="fr-FR" b="1" dirty="0">
                <a:solidFill>
                  <a:srgbClr val="FF0000"/>
                </a:solidFill>
              </a:rPr>
              <a:t>objectifs</a:t>
            </a:r>
          </a:p>
        </p:txBody>
      </p:sp>
      <p:cxnSp>
        <p:nvCxnSpPr>
          <p:cNvPr id="16" name="Straight Connector 15">
            <a:extLst>
              <a:ext uri="{FF2B5EF4-FFF2-40B4-BE49-F238E27FC236}">
                <a16:creationId xmlns:a16="http://schemas.microsoft.com/office/drawing/2014/main" xmlns="" id="{0B65B193-F600-4C1B-9DBF-09D94CDB08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Espace réservé du contenu 2">
            <a:extLst>
              <a:ext uri="{FF2B5EF4-FFF2-40B4-BE49-F238E27FC236}">
                <a16:creationId xmlns:a16="http://schemas.microsoft.com/office/drawing/2014/main" xmlns="" id="{ACF191E4-23A7-400D-8841-923ED7B3B78C}"/>
              </a:ext>
            </a:extLst>
          </p:cNvPr>
          <p:cNvSpPr>
            <a:spLocks noGrp="1"/>
          </p:cNvSpPr>
          <p:nvPr>
            <p:ph idx="1"/>
          </p:nvPr>
        </p:nvSpPr>
        <p:spPr>
          <a:xfrm>
            <a:off x="1295401" y="2671950"/>
            <a:ext cx="9788101" cy="3203918"/>
          </a:xfrm>
        </p:spPr>
        <p:style>
          <a:lnRef idx="2">
            <a:schemeClr val="accent4"/>
          </a:lnRef>
          <a:fillRef idx="1">
            <a:schemeClr val="lt1"/>
          </a:fillRef>
          <a:effectRef idx="0">
            <a:schemeClr val="accent4"/>
          </a:effectRef>
          <a:fontRef idx="minor">
            <a:schemeClr val="dk1"/>
          </a:fontRef>
        </p:style>
        <p:txBody>
          <a:bodyPr>
            <a:normAutofit/>
          </a:bodyPr>
          <a:lstStyle/>
          <a:p>
            <a:r>
              <a:rPr lang="fr-FR" b="1" dirty="0"/>
              <a:t>Savoir la définition d'obstacle , d'erreur , caractéristiques , origine et différence entre obstacle / erreur, types d'obstacles....</a:t>
            </a:r>
          </a:p>
          <a:p>
            <a:pPr>
              <a:buSzPct val="114999"/>
            </a:pPr>
            <a:r>
              <a:rPr lang="fr-FR" b="1" dirty="0"/>
              <a:t>Savoir les manifestations des obstacle au niveau d'apprentissage des mathématique par l'étude des exemples . </a:t>
            </a:r>
          </a:p>
          <a:p>
            <a:pPr>
              <a:buSzPct val="114999"/>
            </a:pPr>
            <a:r>
              <a:rPr lang="fr-FR" b="1" dirty="0"/>
              <a:t>Savoir le processus de franchissement d'un obstacle</a:t>
            </a:r>
          </a:p>
          <a:p>
            <a:pPr>
              <a:buSzPct val="114999"/>
            </a:pPr>
            <a:r>
              <a:rPr lang="fr-FR" b="1" dirty="0">
                <a:ea typeface="+mn-lt"/>
                <a:cs typeface="+mn-lt"/>
              </a:rPr>
              <a:t>Se rendre compte de l'importance de l'étude des obstacle en didactique des </a:t>
            </a:r>
            <a:r>
              <a:rPr lang="fr-FR" b="1" dirty="0" smtClean="0">
                <a:ea typeface="+mn-lt"/>
                <a:cs typeface="+mn-lt"/>
              </a:rPr>
              <a:t>mathématique</a:t>
            </a:r>
            <a:r>
              <a:rPr lang="fr-FR" b="1" dirty="0">
                <a:ea typeface="+mn-lt"/>
                <a:cs typeface="+mn-lt"/>
              </a:rPr>
              <a:t> </a:t>
            </a:r>
            <a:endParaRPr lang="en-US" dirty="0">
              <a:ea typeface="+mn-lt"/>
              <a:cs typeface="+mn-lt"/>
            </a:endParaRPr>
          </a:p>
          <a:p>
            <a:pPr marL="0" indent="0">
              <a:buNone/>
            </a:pPr>
            <a:endParaRPr lang="fr-FR" b="1" dirty="0"/>
          </a:p>
        </p:txBody>
      </p:sp>
    </p:spTree>
    <p:extLst>
      <p:ext uri="{BB962C8B-B14F-4D97-AF65-F5344CB8AC3E}">
        <p14:creationId xmlns:p14="http://schemas.microsoft.com/office/powerpoint/2010/main" xmlns="" val="2953192552"/>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C02853B8-315E-47C6-9927-5F212785B1A5}"/>
              </a:ext>
            </a:extLst>
          </p:cNvPr>
          <p:cNvSpPr txBox="1"/>
          <p:nvPr/>
        </p:nvSpPr>
        <p:spPr>
          <a:xfrm>
            <a:off x="1778088" y="1002494"/>
            <a:ext cx="80053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1"/>
            <a:r>
              <a:rPr lang="fr-FR" sz="3600" b="1" dirty="0" err="1">
                <a:solidFill>
                  <a:srgbClr val="00B050"/>
                </a:solidFill>
              </a:rPr>
              <a:t>أخطاء</a:t>
            </a:r>
            <a:r>
              <a:rPr lang="fr-FR" sz="3600" b="1" dirty="0">
                <a:solidFill>
                  <a:srgbClr val="00B050"/>
                </a:solidFill>
              </a:rPr>
              <a:t> </a:t>
            </a:r>
            <a:r>
              <a:rPr lang="fr-FR" sz="3600" b="1" dirty="0" err="1">
                <a:solidFill>
                  <a:srgbClr val="00B050"/>
                </a:solidFill>
              </a:rPr>
              <a:t>مرتبطة</a:t>
            </a:r>
            <a:r>
              <a:rPr lang="fr-FR" sz="3600" b="1" dirty="0">
                <a:solidFill>
                  <a:srgbClr val="00B050"/>
                </a:solidFill>
              </a:rPr>
              <a:t> </a:t>
            </a:r>
            <a:r>
              <a:rPr lang="fr-FR" sz="3600" b="1" dirty="0" err="1">
                <a:solidFill>
                  <a:srgbClr val="00B050"/>
                </a:solidFill>
              </a:rPr>
              <a:t>بالمقارنة</a:t>
            </a:r>
            <a:r>
              <a:rPr lang="fr-FR" sz="3600" b="1" dirty="0">
                <a:solidFill>
                  <a:srgbClr val="00B050"/>
                </a:solidFill>
              </a:rPr>
              <a:t> </a:t>
            </a:r>
            <a:r>
              <a:rPr lang="fr-FR" sz="3600" b="1" dirty="0" err="1">
                <a:solidFill>
                  <a:srgbClr val="00B050"/>
                </a:solidFill>
              </a:rPr>
              <a:t>والترتيب</a:t>
            </a:r>
            <a:r>
              <a:rPr lang="fr-FR" sz="3200" b="1" dirty="0">
                <a:solidFill>
                  <a:srgbClr val="00B050"/>
                </a:solidFill>
              </a:rPr>
              <a:t>:</a:t>
            </a:r>
            <a:r>
              <a:rPr lang="fr-FR" sz="3200" dirty="0">
                <a:solidFill>
                  <a:srgbClr val="262626"/>
                </a:solidFill>
              </a:rPr>
              <a:t> </a:t>
            </a:r>
            <a:r>
              <a:rPr lang="fr-FR" sz="3200" dirty="0"/>
              <a:t>​</a:t>
            </a:r>
          </a:p>
        </p:txBody>
      </p:sp>
      <p:sp>
        <p:nvSpPr>
          <p:cNvPr id="5" name="Rectangle 4">
            <a:extLst>
              <a:ext uri="{FF2B5EF4-FFF2-40B4-BE49-F238E27FC236}">
                <a16:creationId xmlns:a16="http://schemas.microsoft.com/office/drawing/2014/main" xmlns="" id="{D63966E8-7919-4B2B-A170-0844432157D9}"/>
              </a:ext>
            </a:extLst>
          </p:cNvPr>
          <p:cNvSpPr/>
          <p:nvPr/>
        </p:nvSpPr>
        <p:spPr>
          <a:xfrm>
            <a:off x="1368724" y="2540480"/>
            <a:ext cx="3450564" cy="17827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r"/>
            <a:r>
              <a:rPr lang="ar-MA" sz="2000" b="1" dirty="0" smtClean="0"/>
              <a:t>أكبر </a:t>
            </a:r>
            <a:r>
              <a:rPr lang="ar-MA" sz="2000" b="1" dirty="0" smtClean="0"/>
              <a:t>العددين العشريين اللذين لهما نفس الجزء الصحيح هو الذي جزؤه العشري أكبر.</a:t>
            </a:r>
            <a:endParaRPr lang="fr-FR" sz="2000" b="1" dirty="0" smtClean="0"/>
          </a:p>
          <a:p>
            <a:pPr algn="ctr"/>
            <a:endParaRPr lang="fr-FR" sz="2400" b="1" dirty="0"/>
          </a:p>
        </p:txBody>
      </p:sp>
      <p:sp>
        <p:nvSpPr>
          <p:cNvPr id="7" name="Flèche : droite 6">
            <a:extLst>
              <a:ext uri="{FF2B5EF4-FFF2-40B4-BE49-F238E27FC236}">
                <a16:creationId xmlns:a16="http://schemas.microsoft.com/office/drawing/2014/main" xmlns="" id="{BF4E772A-3318-43F0-A1EA-C804CCAB6175}"/>
              </a:ext>
            </a:extLst>
          </p:cNvPr>
          <p:cNvSpPr/>
          <p:nvPr/>
        </p:nvSpPr>
        <p:spPr>
          <a:xfrm>
            <a:off x="5017324" y="2971025"/>
            <a:ext cx="977660" cy="618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xmlns="" id="{3F3E64FC-AA99-4532-8EF9-3A5978E85479}"/>
              </a:ext>
            </a:extLst>
          </p:cNvPr>
          <p:cNvSpPr/>
          <p:nvPr/>
        </p:nvSpPr>
        <p:spPr>
          <a:xfrm>
            <a:off x="6343291" y="2540480"/>
            <a:ext cx="4313206" cy="17827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2400" b="1" dirty="0" smtClean="0">
                <a:solidFill>
                  <a:schemeClr val="tx1">
                    <a:lumMod val="85000"/>
                    <a:lumOff val="15000"/>
                  </a:schemeClr>
                </a:solidFill>
              </a:rPr>
              <a:t>15,314  &gt; 15,71</a:t>
            </a:r>
            <a:r>
              <a:rPr lang="ar-MA" sz="2400" b="1" dirty="0" smtClean="0">
                <a:solidFill>
                  <a:schemeClr val="tx1">
                    <a:lumMod val="85000"/>
                    <a:lumOff val="15000"/>
                  </a:schemeClr>
                </a:solidFill>
              </a:rPr>
              <a:t>  لأن 71 &lt; 314</a:t>
            </a:r>
            <a:endParaRPr lang="fr-FR" sz="2400" b="1" dirty="0" smtClean="0">
              <a:solidFill>
                <a:schemeClr val="tx1">
                  <a:lumMod val="85000"/>
                  <a:lumOff val="15000"/>
                </a:schemeClr>
              </a:solidFill>
            </a:endParaRPr>
          </a:p>
          <a:p>
            <a:pPr algn="ctr"/>
            <a:endParaRPr lang="fr-FR" dirty="0"/>
          </a:p>
        </p:txBody>
      </p:sp>
      <p:sp>
        <p:nvSpPr>
          <p:cNvPr id="10" name="Rectangle 9">
            <a:extLst>
              <a:ext uri="{FF2B5EF4-FFF2-40B4-BE49-F238E27FC236}">
                <a16:creationId xmlns:a16="http://schemas.microsoft.com/office/drawing/2014/main" xmlns="" id="{99681B29-056A-4A7E-A403-2C3D41C5C4EA}"/>
              </a:ext>
            </a:extLst>
          </p:cNvPr>
          <p:cNvSpPr/>
          <p:nvPr/>
        </p:nvSpPr>
        <p:spPr>
          <a:xfrm>
            <a:off x="6342392" y="4552411"/>
            <a:ext cx="4313206" cy="15239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b="1" dirty="0">
                <a:solidFill>
                  <a:schemeClr val="tx1"/>
                </a:solidFill>
                <a:ea typeface="+mn-lt"/>
                <a:cs typeface="+mn-lt"/>
              </a:rPr>
              <a:t>33,03 &gt; 33,3</a:t>
            </a:r>
          </a:p>
          <a:p>
            <a:pPr algn="ctr" rtl="1"/>
            <a:r>
              <a:rPr lang="fr-FR" b="1" dirty="0" smtClean="0">
                <a:solidFill>
                  <a:schemeClr val="tx1"/>
                </a:solidFill>
                <a:ea typeface="+mn-lt"/>
                <a:cs typeface="+mn-lt"/>
              </a:rPr>
              <a:t>1,000 </a:t>
            </a:r>
            <a:r>
              <a:rPr lang="fr-FR" b="1" dirty="0">
                <a:solidFill>
                  <a:schemeClr val="tx1"/>
                </a:solidFill>
                <a:ea typeface="+mn-lt"/>
                <a:cs typeface="+mn-lt"/>
              </a:rPr>
              <a:t>&gt; 1,0</a:t>
            </a:r>
            <a:endParaRPr lang="fr-FR" b="1" dirty="0">
              <a:solidFill>
                <a:schemeClr val="tx1"/>
              </a:solidFill>
            </a:endParaRPr>
          </a:p>
          <a:p>
            <a:pPr algn="ctr" rtl="1"/>
            <a:r>
              <a:rPr lang="fr-FR" b="1" dirty="0" smtClean="0">
                <a:solidFill>
                  <a:schemeClr val="tx1"/>
                </a:solidFill>
                <a:ea typeface="+mn-lt"/>
                <a:cs typeface="+mn-lt"/>
              </a:rPr>
              <a:t>3,900</a:t>
            </a:r>
            <a:r>
              <a:rPr lang="fr-FR" b="1" dirty="0">
                <a:solidFill>
                  <a:schemeClr val="tx1"/>
                </a:solidFill>
                <a:ea typeface="+mn-lt"/>
                <a:cs typeface="+mn-lt"/>
              </a:rPr>
              <a:t>  &gt; 3,9</a:t>
            </a:r>
          </a:p>
          <a:p>
            <a:pPr algn="ctr" rtl="1"/>
            <a:endParaRPr lang="fr-FR" b="1" dirty="0">
              <a:solidFill>
                <a:schemeClr val="tx1"/>
              </a:solidFill>
            </a:endParaRPr>
          </a:p>
        </p:txBody>
      </p:sp>
      <p:sp>
        <p:nvSpPr>
          <p:cNvPr id="11" name="Rectangle 10">
            <a:extLst>
              <a:ext uri="{FF2B5EF4-FFF2-40B4-BE49-F238E27FC236}">
                <a16:creationId xmlns:a16="http://schemas.microsoft.com/office/drawing/2014/main" xmlns="" id="{2E147A79-C0D5-44E8-B193-966C6DF47FD2}"/>
              </a:ext>
            </a:extLst>
          </p:cNvPr>
          <p:cNvSpPr/>
          <p:nvPr/>
        </p:nvSpPr>
        <p:spPr>
          <a:xfrm>
            <a:off x="1371600" y="4620786"/>
            <a:ext cx="3491345" cy="12951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r" rtl="1"/>
            <a:r>
              <a:rPr lang="ar-MA" sz="2000" b="1" dirty="0" smtClean="0"/>
              <a:t>أكبر العددين العشريين اللذين لهما نفس الجزء الصحيح هو الذي له أكبر عدد من الأرقام بعد الفاصلة</a:t>
            </a:r>
            <a:endParaRPr lang="fr-FR" sz="2000" b="1" dirty="0"/>
          </a:p>
        </p:txBody>
      </p:sp>
      <p:sp>
        <p:nvSpPr>
          <p:cNvPr id="2" name="Flèche : droite 1">
            <a:extLst>
              <a:ext uri="{FF2B5EF4-FFF2-40B4-BE49-F238E27FC236}">
                <a16:creationId xmlns:a16="http://schemas.microsoft.com/office/drawing/2014/main" xmlns="" id="{9E611F61-8C78-4C64-9417-9EDB86C2CDE7}"/>
              </a:ext>
            </a:extLst>
          </p:cNvPr>
          <p:cNvSpPr/>
          <p:nvPr/>
        </p:nvSpPr>
        <p:spPr>
          <a:xfrm>
            <a:off x="5011573" y="4863085"/>
            <a:ext cx="977660" cy="618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49461747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10" grpId="0" animBg="1"/>
      <p:bldP spid="11"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ED7C625-5E1C-4E9F-8F2F-A39E5A70C2DA}"/>
              </a:ext>
            </a:extLst>
          </p:cNvPr>
          <p:cNvSpPr>
            <a:spLocks noGrp="1"/>
          </p:cNvSpPr>
          <p:nvPr>
            <p:ph type="title"/>
          </p:nvPr>
        </p:nvSpPr>
        <p:spPr/>
        <p:txBody>
          <a:bodyPr/>
          <a:lstStyle/>
          <a:p>
            <a:pPr rtl="1"/>
            <a:r>
              <a:rPr lang="fr-FR" b="1" dirty="0" err="1">
                <a:solidFill>
                  <a:srgbClr val="00B050"/>
                </a:solidFill>
                <a:ea typeface="+mj-lt"/>
                <a:cs typeface="+mj-lt"/>
              </a:rPr>
              <a:t>أخطاء</a:t>
            </a:r>
            <a:r>
              <a:rPr lang="fr-FR" b="1" dirty="0">
                <a:solidFill>
                  <a:srgbClr val="00B050"/>
                </a:solidFill>
                <a:ea typeface="+mj-lt"/>
                <a:cs typeface="+mj-lt"/>
              </a:rPr>
              <a:t> </a:t>
            </a:r>
            <a:r>
              <a:rPr lang="fr-FR" b="1" dirty="0" err="1">
                <a:solidFill>
                  <a:srgbClr val="00B050"/>
                </a:solidFill>
                <a:ea typeface="+mj-lt"/>
                <a:cs typeface="+mj-lt"/>
              </a:rPr>
              <a:t>مرتبطة</a:t>
            </a:r>
            <a:r>
              <a:rPr lang="fr-FR" b="1" dirty="0">
                <a:solidFill>
                  <a:srgbClr val="00B050"/>
                </a:solidFill>
                <a:ea typeface="+mj-lt"/>
                <a:cs typeface="+mj-lt"/>
              </a:rPr>
              <a:t> </a:t>
            </a:r>
            <a:r>
              <a:rPr lang="fr-FR" b="1" dirty="0" err="1">
                <a:solidFill>
                  <a:srgbClr val="00B050"/>
                </a:solidFill>
                <a:ea typeface="+mj-lt"/>
                <a:cs typeface="+mj-lt"/>
              </a:rPr>
              <a:t>بالعمليات</a:t>
            </a:r>
            <a:r>
              <a:rPr lang="fr-FR" b="1" dirty="0">
                <a:solidFill>
                  <a:srgbClr val="00B050"/>
                </a:solidFill>
                <a:ea typeface="+mj-lt"/>
                <a:cs typeface="+mj-lt"/>
              </a:rPr>
              <a:t>:</a:t>
            </a:r>
            <a:endParaRPr lang="fr-FR" dirty="0">
              <a:solidFill>
                <a:srgbClr val="00B050"/>
              </a:solidFill>
            </a:endParaRPr>
          </a:p>
        </p:txBody>
      </p:sp>
      <p:sp>
        <p:nvSpPr>
          <p:cNvPr id="4" name="Rectangle 3">
            <a:extLst>
              <a:ext uri="{FF2B5EF4-FFF2-40B4-BE49-F238E27FC236}">
                <a16:creationId xmlns:a16="http://schemas.microsoft.com/office/drawing/2014/main" xmlns="" id="{AF124D67-EABC-48C2-A981-39BBB0E6CE22}"/>
              </a:ext>
            </a:extLst>
          </p:cNvPr>
          <p:cNvSpPr/>
          <p:nvPr/>
        </p:nvSpPr>
        <p:spPr>
          <a:xfrm>
            <a:off x="1296837" y="2684253"/>
            <a:ext cx="3191772" cy="130833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fr-FR" sz="2000" b="1" dirty="0" err="1" smtClean="0">
                <a:ea typeface="+mn-lt"/>
                <a:cs typeface="+mn-lt"/>
              </a:rPr>
              <a:t>جداء</a:t>
            </a:r>
            <a:r>
              <a:rPr lang="fr-FR" sz="2000" b="1" dirty="0" smtClean="0">
                <a:ea typeface="+mn-lt"/>
                <a:cs typeface="+mn-lt"/>
              </a:rPr>
              <a:t> </a:t>
            </a:r>
            <a:r>
              <a:rPr lang="fr-FR" sz="2000" b="1" dirty="0" err="1">
                <a:ea typeface="+mn-lt"/>
                <a:cs typeface="+mn-lt"/>
              </a:rPr>
              <a:t>عددين</a:t>
            </a:r>
            <a:r>
              <a:rPr lang="fr-FR" sz="2000" b="1" dirty="0">
                <a:ea typeface="+mn-lt"/>
                <a:cs typeface="+mn-lt"/>
              </a:rPr>
              <a:t> </a:t>
            </a:r>
            <a:r>
              <a:rPr lang="fr-FR" sz="2000" b="1" dirty="0" err="1">
                <a:ea typeface="+mn-lt"/>
                <a:cs typeface="+mn-lt"/>
              </a:rPr>
              <a:t>أكبر</a:t>
            </a:r>
            <a:r>
              <a:rPr lang="fr-FR" sz="2000" b="1" dirty="0">
                <a:ea typeface="+mn-lt"/>
                <a:cs typeface="+mn-lt"/>
              </a:rPr>
              <a:t> من </a:t>
            </a:r>
            <a:r>
              <a:rPr lang="fr-FR" sz="2000" b="1" dirty="0" err="1">
                <a:ea typeface="+mn-lt"/>
                <a:cs typeface="+mn-lt"/>
              </a:rPr>
              <a:t>كلا</a:t>
            </a:r>
            <a:r>
              <a:rPr lang="fr-FR" sz="2000" b="1" dirty="0">
                <a:ea typeface="+mn-lt"/>
                <a:cs typeface="+mn-lt"/>
              </a:rPr>
              <a:t> </a:t>
            </a:r>
            <a:r>
              <a:rPr lang="fr-FR" sz="2000" b="1" dirty="0" err="1">
                <a:ea typeface="+mn-lt"/>
                <a:cs typeface="+mn-lt"/>
              </a:rPr>
              <a:t>العددين</a:t>
            </a:r>
            <a:r>
              <a:rPr lang="fr-FR" sz="2000" b="1" dirty="0">
                <a:ea typeface="+mn-lt"/>
                <a:cs typeface="+mn-lt"/>
              </a:rPr>
              <a:t> أو </a:t>
            </a:r>
            <a:r>
              <a:rPr lang="fr-FR" sz="2000" b="1" dirty="0" err="1">
                <a:ea typeface="+mn-lt"/>
                <a:cs typeface="+mn-lt"/>
              </a:rPr>
              <a:t>ما</a:t>
            </a:r>
            <a:r>
              <a:rPr lang="fr-FR" sz="2000" b="1" dirty="0">
                <a:ea typeface="+mn-lt"/>
                <a:cs typeface="+mn-lt"/>
              </a:rPr>
              <a:t> </a:t>
            </a:r>
            <a:r>
              <a:rPr lang="fr-FR" sz="2000" b="1" dirty="0" err="1">
                <a:ea typeface="+mn-lt"/>
                <a:cs typeface="+mn-lt"/>
              </a:rPr>
              <a:t>يعبر</a:t>
            </a:r>
            <a:r>
              <a:rPr lang="fr-FR" sz="2000" b="1" dirty="0">
                <a:ea typeface="+mn-lt"/>
                <a:cs typeface="+mn-lt"/>
              </a:rPr>
              <a:t> </a:t>
            </a:r>
            <a:r>
              <a:rPr lang="fr-FR" sz="2000" b="1" dirty="0" err="1">
                <a:ea typeface="+mn-lt"/>
                <a:cs typeface="+mn-lt"/>
              </a:rPr>
              <a:t>عنه</a:t>
            </a:r>
            <a:r>
              <a:rPr lang="fr-FR" sz="2000" b="1" dirty="0">
                <a:ea typeface="+mn-lt"/>
                <a:cs typeface="+mn-lt"/>
              </a:rPr>
              <a:t> ب "</a:t>
            </a:r>
            <a:r>
              <a:rPr lang="fr-FR" sz="2000" b="1" dirty="0" err="1">
                <a:ea typeface="+mn-lt"/>
                <a:cs typeface="+mn-lt"/>
              </a:rPr>
              <a:t>الضرب</a:t>
            </a:r>
            <a:r>
              <a:rPr lang="fr-FR" sz="2000" b="1" dirty="0">
                <a:ea typeface="+mn-lt"/>
                <a:cs typeface="+mn-lt"/>
              </a:rPr>
              <a:t> </a:t>
            </a:r>
            <a:r>
              <a:rPr lang="fr-FR" sz="2000" b="1" dirty="0" err="1">
                <a:ea typeface="+mn-lt"/>
                <a:cs typeface="+mn-lt"/>
              </a:rPr>
              <a:t>يكبر</a:t>
            </a:r>
            <a:r>
              <a:rPr lang="fr-FR" sz="2000" b="1" dirty="0">
                <a:ea typeface="+mn-lt"/>
                <a:cs typeface="+mn-lt"/>
              </a:rPr>
              <a:t>" </a:t>
            </a:r>
            <a:endParaRPr lang="fr-FR" sz="2000" b="1" dirty="0"/>
          </a:p>
          <a:p>
            <a:pPr algn="ctr"/>
            <a:endParaRPr lang="fr-FR" dirty="0"/>
          </a:p>
        </p:txBody>
      </p:sp>
      <p:sp>
        <p:nvSpPr>
          <p:cNvPr id="5" name="Flèche : droite 4">
            <a:extLst>
              <a:ext uri="{FF2B5EF4-FFF2-40B4-BE49-F238E27FC236}">
                <a16:creationId xmlns:a16="http://schemas.microsoft.com/office/drawing/2014/main" xmlns="" id="{95B2A7B9-FB71-4668-9288-108BD1C1BCA2}"/>
              </a:ext>
            </a:extLst>
          </p:cNvPr>
          <p:cNvSpPr/>
          <p:nvPr/>
        </p:nvSpPr>
        <p:spPr>
          <a:xfrm>
            <a:off x="4858275" y="3027634"/>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F6170C1-6729-4549-8691-B747728559A1}"/>
              </a:ext>
            </a:extLst>
          </p:cNvPr>
          <p:cNvSpPr/>
          <p:nvPr/>
        </p:nvSpPr>
        <p:spPr>
          <a:xfrm>
            <a:off x="5924550" y="2524305"/>
            <a:ext cx="4974565" cy="165339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solidFill>
                <a:ea typeface="+mn-lt"/>
                <a:cs typeface="+mn-lt"/>
              </a:rPr>
              <a:t>0,2 x 0,3 &gt; 0,2  et  0,2 x 0,3 &gt; 0,3</a:t>
            </a:r>
            <a:endParaRPr lang="fr-FR" b="1">
              <a:solidFill>
                <a:schemeClr val="tx1"/>
              </a:solidFill>
            </a:endParaRPr>
          </a:p>
        </p:txBody>
      </p:sp>
      <p:sp>
        <p:nvSpPr>
          <p:cNvPr id="7" name="Rectangle 6">
            <a:extLst>
              <a:ext uri="{FF2B5EF4-FFF2-40B4-BE49-F238E27FC236}">
                <a16:creationId xmlns:a16="http://schemas.microsoft.com/office/drawing/2014/main" xmlns="" id="{376284E7-6889-4638-A4FF-B2B12E7B67D6}"/>
              </a:ext>
            </a:extLst>
          </p:cNvPr>
          <p:cNvSpPr/>
          <p:nvPr/>
        </p:nvSpPr>
        <p:spPr>
          <a:xfrm>
            <a:off x="1321851" y="4292344"/>
            <a:ext cx="3191772" cy="14808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err="1" smtClean="0">
                <a:ea typeface="+mn-lt"/>
                <a:cs typeface="+mn-lt"/>
              </a:rPr>
              <a:t>العدد</a:t>
            </a:r>
            <a:r>
              <a:rPr lang="fr-FR" b="1" dirty="0" smtClean="0">
                <a:ea typeface="+mn-lt"/>
                <a:cs typeface="+mn-lt"/>
              </a:rPr>
              <a:t> </a:t>
            </a:r>
            <a:r>
              <a:rPr lang="fr-FR" b="1" dirty="0" err="1">
                <a:ea typeface="+mn-lt"/>
                <a:cs typeface="+mn-lt"/>
              </a:rPr>
              <a:t>العشري</a:t>
            </a:r>
            <a:r>
              <a:rPr lang="fr-FR" b="1" dirty="0">
                <a:ea typeface="+mn-lt"/>
                <a:cs typeface="+mn-lt"/>
              </a:rPr>
              <a:t> </a:t>
            </a:r>
            <a:r>
              <a:rPr lang="fr-FR" b="1" dirty="0" err="1">
                <a:ea typeface="+mn-lt"/>
                <a:cs typeface="+mn-lt"/>
              </a:rPr>
              <a:t>هو</a:t>
            </a:r>
            <a:r>
              <a:rPr lang="fr-FR" b="1" dirty="0">
                <a:ea typeface="+mn-lt"/>
                <a:cs typeface="+mn-lt"/>
              </a:rPr>
              <a:t> </a:t>
            </a:r>
            <a:r>
              <a:rPr lang="fr-FR" b="1" dirty="0" err="1">
                <a:ea typeface="+mn-lt"/>
                <a:cs typeface="+mn-lt"/>
              </a:rPr>
              <a:t>زوج</a:t>
            </a:r>
            <a:r>
              <a:rPr lang="fr-FR" b="1" dirty="0">
                <a:ea typeface="+mn-lt"/>
                <a:cs typeface="+mn-lt"/>
              </a:rPr>
              <a:t> من </a:t>
            </a:r>
            <a:r>
              <a:rPr lang="fr-FR" b="1" dirty="0" err="1">
                <a:ea typeface="+mn-lt"/>
                <a:cs typeface="+mn-lt"/>
              </a:rPr>
              <a:t>عددين</a:t>
            </a:r>
            <a:r>
              <a:rPr lang="fr-FR" b="1" dirty="0">
                <a:ea typeface="+mn-lt"/>
                <a:cs typeface="+mn-lt"/>
              </a:rPr>
              <a:t> </a:t>
            </a:r>
            <a:r>
              <a:rPr lang="fr-FR" b="1" dirty="0" err="1">
                <a:ea typeface="+mn-lt"/>
                <a:cs typeface="+mn-lt"/>
              </a:rPr>
              <a:t>طبيعيين</a:t>
            </a:r>
            <a:r>
              <a:rPr lang="fr-FR" b="1" dirty="0">
                <a:ea typeface="+mn-lt"/>
                <a:cs typeface="+mn-lt"/>
              </a:rPr>
              <a:t> </a:t>
            </a:r>
            <a:r>
              <a:rPr lang="fr-FR" b="1" dirty="0" err="1">
                <a:ea typeface="+mn-lt"/>
                <a:cs typeface="+mn-lt"/>
              </a:rPr>
              <a:t>ومنه</a:t>
            </a:r>
            <a:r>
              <a:rPr lang="fr-FR" b="1" dirty="0">
                <a:ea typeface="+mn-lt"/>
                <a:cs typeface="+mn-lt"/>
              </a:rPr>
              <a:t> </a:t>
            </a:r>
            <a:r>
              <a:rPr lang="fr-FR" b="1" dirty="0" err="1">
                <a:ea typeface="+mn-lt"/>
                <a:cs typeface="+mn-lt"/>
              </a:rPr>
              <a:t>فإن</a:t>
            </a:r>
            <a:r>
              <a:rPr lang="fr-FR" b="1" dirty="0">
                <a:ea typeface="+mn-lt"/>
                <a:cs typeface="+mn-lt"/>
              </a:rPr>
              <a:t> : </a:t>
            </a:r>
            <a:endParaRPr lang="fr-FR" b="1" dirty="0"/>
          </a:p>
          <a:p>
            <a:pPr algn="ctr"/>
            <a:r>
              <a:rPr lang="fr-FR" b="1" dirty="0" smtClean="0">
                <a:ea typeface="+mn-lt"/>
                <a:cs typeface="+mn-lt"/>
              </a:rPr>
              <a:t>(</a:t>
            </a:r>
            <a:r>
              <a:rPr lang="fr-FR" b="1" dirty="0" err="1">
                <a:ea typeface="+mn-lt"/>
                <a:cs typeface="+mn-lt"/>
              </a:rPr>
              <a:t>a,b</a:t>
            </a:r>
            <a:r>
              <a:rPr lang="fr-FR" b="1" dirty="0">
                <a:ea typeface="+mn-lt"/>
                <a:cs typeface="+mn-lt"/>
              </a:rPr>
              <a:t>) + (</a:t>
            </a:r>
            <a:r>
              <a:rPr lang="fr-FR" b="1" dirty="0" err="1">
                <a:ea typeface="+mn-lt"/>
                <a:cs typeface="+mn-lt"/>
              </a:rPr>
              <a:t>c,d</a:t>
            </a:r>
            <a:r>
              <a:rPr lang="fr-FR" b="1" dirty="0">
                <a:ea typeface="+mn-lt"/>
                <a:cs typeface="+mn-lt"/>
              </a:rPr>
              <a:t>) = ( a+</a:t>
            </a:r>
            <a:r>
              <a:rPr lang="fr-FR" b="1" dirty="0" err="1">
                <a:ea typeface="+mn-lt"/>
                <a:cs typeface="+mn-lt"/>
              </a:rPr>
              <a:t>c,b</a:t>
            </a:r>
            <a:r>
              <a:rPr lang="fr-FR" b="1" dirty="0">
                <a:ea typeface="+mn-lt"/>
                <a:cs typeface="+mn-lt"/>
              </a:rPr>
              <a:t>+d) </a:t>
            </a:r>
          </a:p>
          <a:p>
            <a:pPr algn="ctr"/>
            <a:r>
              <a:rPr lang="fr-FR" b="1" dirty="0" smtClean="0">
                <a:ea typeface="+mn-lt"/>
                <a:cs typeface="+mn-lt"/>
              </a:rPr>
              <a:t>(</a:t>
            </a:r>
            <a:r>
              <a:rPr lang="fr-FR" b="1" dirty="0" err="1">
                <a:ea typeface="+mn-lt"/>
                <a:cs typeface="+mn-lt"/>
              </a:rPr>
              <a:t>a,b</a:t>
            </a:r>
            <a:r>
              <a:rPr lang="fr-FR" b="1" dirty="0">
                <a:ea typeface="+mn-lt"/>
                <a:cs typeface="+mn-lt"/>
              </a:rPr>
              <a:t>) x (</a:t>
            </a:r>
            <a:r>
              <a:rPr lang="fr-FR" b="1" dirty="0" err="1">
                <a:ea typeface="+mn-lt"/>
                <a:cs typeface="+mn-lt"/>
              </a:rPr>
              <a:t>c,d</a:t>
            </a:r>
            <a:r>
              <a:rPr lang="fr-FR" b="1" dirty="0">
                <a:ea typeface="+mn-lt"/>
                <a:cs typeface="+mn-lt"/>
              </a:rPr>
              <a:t>) = (</a:t>
            </a:r>
            <a:r>
              <a:rPr lang="fr-FR" b="1" dirty="0" err="1">
                <a:ea typeface="+mn-lt"/>
                <a:cs typeface="+mn-lt"/>
              </a:rPr>
              <a:t>ac,bd</a:t>
            </a:r>
            <a:r>
              <a:rPr lang="fr-FR" b="1" dirty="0">
                <a:ea typeface="+mn-lt"/>
                <a:cs typeface="+mn-lt"/>
              </a:rPr>
              <a:t>) </a:t>
            </a:r>
            <a:endParaRPr lang="fr-FR" b="1" dirty="0"/>
          </a:p>
          <a:p>
            <a:pPr algn="ctr"/>
            <a:endParaRPr lang="fr-FR" dirty="0"/>
          </a:p>
        </p:txBody>
      </p:sp>
      <p:sp>
        <p:nvSpPr>
          <p:cNvPr id="8" name="Flèche : droite 7">
            <a:extLst>
              <a:ext uri="{FF2B5EF4-FFF2-40B4-BE49-F238E27FC236}">
                <a16:creationId xmlns:a16="http://schemas.microsoft.com/office/drawing/2014/main" xmlns="" id="{FFC59978-003B-4943-8DDC-96843CA07FA3}"/>
              </a:ext>
            </a:extLst>
          </p:cNvPr>
          <p:cNvSpPr/>
          <p:nvPr/>
        </p:nvSpPr>
        <p:spPr>
          <a:xfrm>
            <a:off x="4858274" y="5169860"/>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xmlns="" id="{F3BECB1C-3417-43A4-B0CA-15FBFEC1C1BC}"/>
              </a:ext>
            </a:extLst>
          </p:cNvPr>
          <p:cNvSpPr/>
          <p:nvPr/>
        </p:nvSpPr>
        <p:spPr>
          <a:xfrm>
            <a:off x="5922753" y="4535338"/>
            <a:ext cx="4974565" cy="112143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ea typeface="+mn-lt"/>
                <a:cs typeface="+mn-lt"/>
              </a:rPr>
              <a:t>3,6 </a:t>
            </a:r>
            <a:r>
              <a:rPr lang="fr-FR" b="1" dirty="0">
                <a:solidFill>
                  <a:schemeClr val="tx1"/>
                </a:solidFill>
                <a:ea typeface="+mn-lt"/>
                <a:cs typeface="+mn-lt"/>
              </a:rPr>
              <a:t>+ 2,8 = 5,14 </a:t>
            </a:r>
            <a:endParaRPr lang="fr-FR" b="1" dirty="0">
              <a:solidFill>
                <a:schemeClr val="tx1"/>
              </a:solidFill>
            </a:endParaRPr>
          </a:p>
          <a:p>
            <a:pPr algn="ctr"/>
            <a:r>
              <a:rPr lang="fr-FR" b="1" dirty="0" smtClean="0">
                <a:solidFill>
                  <a:schemeClr val="tx1"/>
                </a:solidFill>
                <a:ea typeface="+mn-lt"/>
                <a:cs typeface="+mn-lt"/>
              </a:rPr>
              <a:t>2,4 </a:t>
            </a:r>
            <a:r>
              <a:rPr lang="fr-FR" b="1" dirty="0">
                <a:solidFill>
                  <a:schemeClr val="tx1"/>
                </a:solidFill>
                <a:ea typeface="+mn-lt"/>
                <a:cs typeface="+mn-lt"/>
              </a:rPr>
              <a:t>x 7,5 = 14,20</a:t>
            </a:r>
            <a:r>
              <a:rPr lang="fr-FR" dirty="0">
                <a:ea typeface="+mn-lt"/>
                <a:cs typeface="+mn-lt"/>
              </a:rPr>
              <a:t> </a:t>
            </a:r>
            <a:endParaRPr lang="fr-FR" dirty="0"/>
          </a:p>
          <a:p>
            <a:pPr algn="ctr"/>
            <a:endParaRPr lang="fr-FR" dirty="0"/>
          </a:p>
        </p:txBody>
      </p:sp>
    </p:spTree>
    <p:extLst>
      <p:ext uri="{BB962C8B-B14F-4D97-AF65-F5344CB8AC3E}">
        <p14:creationId xmlns:p14="http://schemas.microsoft.com/office/powerpoint/2010/main" xmlns="" val="102898830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C9EDAAA-BDDE-4AB0-B187-3BB64D15BA54}"/>
              </a:ext>
            </a:extLst>
          </p:cNvPr>
          <p:cNvSpPr/>
          <p:nvPr/>
        </p:nvSpPr>
        <p:spPr>
          <a:xfrm>
            <a:off x="1368725" y="1002103"/>
            <a:ext cx="2774828" cy="20272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a:ea typeface="+mn-lt"/>
                <a:cs typeface="+mn-lt"/>
              </a:rPr>
              <a:t>5 5 1 </a:t>
            </a:r>
          </a:p>
          <a:p>
            <a:pPr algn="ctr"/>
            <a:r>
              <a:rPr lang="fr-FR">
                <a:ea typeface="+mn-lt"/>
                <a:cs typeface="+mn-lt"/>
              </a:rPr>
              <a:t>           +</a:t>
            </a:r>
          </a:p>
          <a:p>
            <a:pPr algn="ctr"/>
            <a:r>
              <a:rPr lang="fr-FR">
                <a:ea typeface="+mn-lt"/>
                <a:cs typeface="+mn-lt"/>
              </a:rPr>
              <a:t>6 2 3</a:t>
            </a:r>
            <a:endParaRPr lang="fr-FR"/>
          </a:p>
          <a:p>
            <a:pPr algn="ctr"/>
            <a:endParaRPr lang="fr-FR"/>
          </a:p>
        </p:txBody>
      </p:sp>
      <p:sp>
        <p:nvSpPr>
          <p:cNvPr id="6" name="ZoneTexte 5">
            <a:extLst>
              <a:ext uri="{FF2B5EF4-FFF2-40B4-BE49-F238E27FC236}">
                <a16:creationId xmlns:a16="http://schemas.microsoft.com/office/drawing/2014/main" xmlns="" id="{34FC9B91-AD20-4EFE-B65C-08400278FD80}"/>
              </a:ext>
            </a:extLst>
          </p:cNvPr>
          <p:cNvSpPr txBox="1"/>
          <p:nvPr/>
        </p:nvSpPr>
        <p:spPr>
          <a:xfrm>
            <a:off x="1387954" y="3314520"/>
            <a:ext cx="2743200" cy="64633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dirty="0">
                <a:ea typeface="+mn-lt"/>
                <a:cs typeface="+mn-lt"/>
              </a:rPr>
              <a:t>4711 </a:t>
            </a:r>
            <a:endParaRPr lang="fr-FR" dirty="0"/>
          </a:p>
          <a:p>
            <a:pPr algn="l"/>
            <a:endParaRPr lang="fr-FR" dirty="0"/>
          </a:p>
        </p:txBody>
      </p:sp>
      <p:pic>
        <p:nvPicPr>
          <p:cNvPr id="7" name="Image 7" descr="Une image contenant table&#10;&#10;Description générée automatiquement">
            <a:extLst>
              <a:ext uri="{FF2B5EF4-FFF2-40B4-BE49-F238E27FC236}">
                <a16:creationId xmlns:a16="http://schemas.microsoft.com/office/drawing/2014/main" xmlns="" id="{3AD1EE1E-0C64-4C95-8249-EB4842D9DFEA}"/>
              </a:ext>
            </a:extLst>
          </p:cNvPr>
          <p:cNvPicPr>
            <a:picLocks noChangeAspect="1"/>
          </p:cNvPicPr>
          <p:nvPr/>
        </p:nvPicPr>
        <p:blipFill>
          <a:blip r:embed="rId2"/>
          <a:stretch>
            <a:fillRect/>
          </a:stretch>
        </p:blipFill>
        <p:spPr>
          <a:xfrm>
            <a:off x="5874589" y="654770"/>
            <a:ext cx="7085162" cy="4225742"/>
          </a:xfrm>
          <a:prstGeom prst="rect">
            <a:avLst/>
          </a:prstGeom>
        </p:spPr>
      </p:pic>
      <p:pic>
        <p:nvPicPr>
          <p:cNvPr id="8" name="Image 8" descr="Une image contenant texte&#10;&#10;Description générée automatiquement">
            <a:extLst>
              <a:ext uri="{FF2B5EF4-FFF2-40B4-BE49-F238E27FC236}">
                <a16:creationId xmlns:a16="http://schemas.microsoft.com/office/drawing/2014/main" xmlns="" id="{B610C8EA-109C-4827-9199-043F60CE110E}"/>
              </a:ext>
            </a:extLst>
          </p:cNvPr>
          <p:cNvPicPr>
            <a:picLocks noChangeAspect="1"/>
          </p:cNvPicPr>
          <p:nvPr/>
        </p:nvPicPr>
        <p:blipFill>
          <a:blip r:embed="rId3"/>
          <a:stretch>
            <a:fillRect/>
          </a:stretch>
        </p:blipFill>
        <p:spPr>
          <a:xfrm>
            <a:off x="4508740" y="3185251"/>
            <a:ext cx="2743200" cy="2960404"/>
          </a:xfrm>
          <a:prstGeom prst="rect">
            <a:avLst/>
          </a:prstGeom>
        </p:spPr>
      </p:pic>
      <p:sp>
        <p:nvSpPr>
          <p:cNvPr id="9" name="ZoneTexte 8">
            <a:extLst>
              <a:ext uri="{FF2B5EF4-FFF2-40B4-BE49-F238E27FC236}">
                <a16:creationId xmlns:a16="http://schemas.microsoft.com/office/drawing/2014/main" xmlns="" id="{9FC8D6BF-91AF-400B-8A69-63EA09DA8AF4}"/>
              </a:ext>
            </a:extLst>
          </p:cNvPr>
          <p:cNvSpPr txBox="1"/>
          <p:nvPr/>
        </p:nvSpPr>
        <p:spPr>
          <a:xfrm>
            <a:off x="4724400" y="727495"/>
            <a:ext cx="30019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32</a:t>
            </a:r>
          </a:p>
          <a:p>
            <a:r>
              <a:rPr lang="en-US" sz="2000"/>
              <a:t>              *       6  </a:t>
            </a:r>
          </a:p>
        </p:txBody>
      </p:sp>
      <p:cxnSp>
        <p:nvCxnSpPr>
          <p:cNvPr id="10" name="Connecteur droit avec flèche 9">
            <a:extLst>
              <a:ext uri="{FF2B5EF4-FFF2-40B4-BE49-F238E27FC236}">
                <a16:creationId xmlns:a16="http://schemas.microsoft.com/office/drawing/2014/main" xmlns="" id="{FFEE9A45-850B-48C6-9762-DE4B57E848EF}"/>
              </a:ext>
            </a:extLst>
          </p:cNvPr>
          <p:cNvCxnSpPr/>
          <p:nvPr/>
        </p:nvCxnSpPr>
        <p:spPr>
          <a:xfrm flipV="1">
            <a:off x="5811329" y="1447799"/>
            <a:ext cx="920150" cy="0"/>
          </a:xfrm>
          <a:prstGeom prst="straightConnector1">
            <a:avLst/>
          </a:prstGeom>
        </p:spPr>
        <p:style>
          <a:lnRef idx="2">
            <a:schemeClr val="dk1"/>
          </a:lnRef>
          <a:fillRef idx="0">
            <a:schemeClr val="dk1"/>
          </a:fillRef>
          <a:effectRef idx="1">
            <a:schemeClr val="dk1"/>
          </a:effectRef>
          <a:fontRef idx="minor">
            <a:schemeClr val="tx1"/>
          </a:fontRef>
        </p:style>
      </p:cxnSp>
      <p:sp>
        <p:nvSpPr>
          <p:cNvPr id="11" name="ZoneTexte 10">
            <a:extLst>
              <a:ext uri="{FF2B5EF4-FFF2-40B4-BE49-F238E27FC236}">
                <a16:creationId xmlns:a16="http://schemas.microsoft.com/office/drawing/2014/main" xmlns="" id="{8AC07232-CDE0-43FC-8F8C-BD43E0FF348E}"/>
              </a:ext>
            </a:extLst>
          </p:cNvPr>
          <p:cNvSpPr txBox="1"/>
          <p:nvPr/>
        </p:nvSpPr>
        <p:spPr>
          <a:xfrm>
            <a:off x="5817080" y="163326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Times New Roman"/>
                <a:cs typeface="Times New Roman"/>
              </a:rPr>
              <a:t>1812 </a:t>
            </a:r>
            <a:endParaRPr lang="en-US"/>
          </a:p>
        </p:txBody>
      </p:sp>
    </p:spTree>
    <p:extLst>
      <p:ext uri="{BB962C8B-B14F-4D97-AF65-F5344CB8AC3E}">
        <p14:creationId xmlns:p14="http://schemas.microsoft.com/office/powerpoint/2010/main" xmlns="" val="355619301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7DEDD00-5E71-418B-9C3C-9B71B01822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9" name="Picture 8">
              <a:extLst>
                <a:ext uri="{FF2B5EF4-FFF2-40B4-BE49-F238E27FC236}">
                  <a16:creationId xmlns:a16="http://schemas.microsoft.com/office/drawing/2014/main" xmlns="" id="{F08AA894-60A7-4A09-919E-54EF7C3EC82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44680684-9D82-4E2B-9E9A-778390DA9E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E28899EB-8201-46DC-A208-67136E6BA1A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58681DBB-DB5A-40DF-8333-C7E1C945B5B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ZoneTexte 1">
            <a:extLst>
              <a:ext uri="{FF2B5EF4-FFF2-40B4-BE49-F238E27FC236}">
                <a16:creationId xmlns:a16="http://schemas.microsoft.com/office/drawing/2014/main" xmlns="" id="{30F01F71-B3DD-409C-945A-CB10C9271828}"/>
              </a:ext>
            </a:extLst>
          </p:cNvPr>
          <p:cNvSpPr txBox="1"/>
          <p:nvPr/>
        </p:nvSpPr>
        <p:spPr>
          <a:xfrm>
            <a:off x="1295402" y="982132"/>
            <a:ext cx="9601196" cy="130386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spcBef>
                <a:spcPct val="0"/>
              </a:spcBef>
              <a:spcAft>
                <a:spcPts val="600"/>
              </a:spcAft>
            </a:pPr>
            <a:r>
              <a:rPr lang="en-US" sz="4400" b="1" dirty="0" smtClean="0">
                <a:ln w="3175" cmpd="sng">
                  <a:noFill/>
                </a:ln>
                <a:solidFill>
                  <a:srgbClr val="00B050"/>
                </a:solidFill>
                <a:latin typeface="+mj-lt"/>
                <a:ea typeface="+mj-ea"/>
                <a:cs typeface="+mj-cs"/>
              </a:rPr>
              <a:t>:في </a:t>
            </a:r>
            <a:r>
              <a:rPr lang="en-US" sz="4400" b="1" dirty="0" err="1">
                <a:ln w="3175" cmpd="sng">
                  <a:noFill/>
                </a:ln>
                <a:solidFill>
                  <a:srgbClr val="00B050"/>
                </a:solidFill>
                <a:latin typeface="+mj-lt"/>
                <a:ea typeface="+mj-ea"/>
                <a:cs typeface="+mj-cs"/>
              </a:rPr>
              <a:t>الهندس</a:t>
            </a:r>
            <a:r>
              <a:rPr lang="en-US" sz="4400" b="1" dirty="0">
                <a:ln w="3175" cmpd="sng">
                  <a:noFill/>
                </a:ln>
                <a:solidFill>
                  <a:srgbClr val="00B050"/>
                </a:solidFill>
                <a:latin typeface="+mj-lt"/>
                <a:ea typeface="+mj-ea"/>
                <a:cs typeface="+mj-cs"/>
              </a:rPr>
              <a:t>ــة</a:t>
            </a:r>
            <a:endParaRPr lang="en-US" sz="4400" dirty="0">
              <a:ln w="3175" cmpd="sng">
                <a:noFill/>
              </a:ln>
              <a:solidFill>
                <a:srgbClr val="00B050"/>
              </a:solidFill>
              <a:latin typeface="+mj-lt"/>
              <a:ea typeface="+mj-ea"/>
              <a:cs typeface="+mj-cs"/>
            </a:endParaRPr>
          </a:p>
        </p:txBody>
      </p:sp>
      <p:graphicFrame>
        <p:nvGraphicFramePr>
          <p:cNvPr id="3" name="Diagramme 3">
            <a:extLst>
              <a:ext uri="{FF2B5EF4-FFF2-40B4-BE49-F238E27FC236}">
                <a16:creationId xmlns:a16="http://schemas.microsoft.com/office/drawing/2014/main" xmlns="" id="{E1AA8FAF-EA55-4424-A671-E35945F8C42F}"/>
              </a:ext>
            </a:extLst>
          </p:cNvPr>
          <p:cNvGraphicFramePr/>
          <p:nvPr>
            <p:extLst>
              <p:ext uri="{D42A27DB-BD31-4B8C-83A1-F6EECF244321}">
                <p14:modId xmlns:p14="http://schemas.microsoft.com/office/powerpoint/2010/main" xmlns="" val="3286147795"/>
              </p:ext>
            </p:extLst>
          </p:nvPr>
        </p:nvGraphicFramePr>
        <p:xfrm>
          <a:off x="1295401" y="2460162"/>
          <a:ext cx="9601197" cy="3373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9052525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xmlns="" id="{B7328C2D-38F0-4C80-9EA5-A1AD0D6B2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68" name="Group 67">
            <a:extLst>
              <a:ext uri="{FF2B5EF4-FFF2-40B4-BE49-F238E27FC236}">
                <a16:creationId xmlns:a16="http://schemas.microsoft.com/office/drawing/2014/main" xmlns="" id="{BD17E249-48D0-476B-A642-A5D58DD39A2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88825" cy="6856215"/>
            <a:chOff x="0" y="0"/>
            <a:chExt cx="12188825" cy="6856215"/>
          </a:xfrm>
        </p:grpSpPr>
        <p:pic>
          <p:nvPicPr>
            <p:cNvPr id="69" name="Picture 68">
              <a:extLst>
                <a:ext uri="{FF2B5EF4-FFF2-40B4-BE49-F238E27FC236}">
                  <a16:creationId xmlns:a16="http://schemas.microsoft.com/office/drawing/2014/main" xmlns="" id="{7E4B7EC7-DE5B-4F27-839A-7CDF49C6181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70" name="Rectangle 69">
              <a:extLst>
                <a:ext uri="{FF2B5EF4-FFF2-40B4-BE49-F238E27FC236}">
                  <a16:creationId xmlns:a16="http://schemas.microsoft.com/office/drawing/2014/main" xmlns="" id="{DDA01082-3C8F-4602-8DA7-C82DF70956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71" name="Picture 70">
              <a:extLst>
                <a:ext uri="{FF2B5EF4-FFF2-40B4-BE49-F238E27FC236}">
                  <a16:creationId xmlns:a16="http://schemas.microsoft.com/office/drawing/2014/main" xmlns="" id="{1A21B48A-5892-4DD2-B2E1-91BD42A44C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72" name="Picture 71">
              <a:extLst>
                <a:ext uri="{FF2B5EF4-FFF2-40B4-BE49-F238E27FC236}">
                  <a16:creationId xmlns:a16="http://schemas.microsoft.com/office/drawing/2014/main" xmlns="" id="{BE083B53-5B4C-4C29-BDFD-A28B754A59D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re 1">
            <a:extLst>
              <a:ext uri="{FF2B5EF4-FFF2-40B4-BE49-F238E27FC236}">
                <a16:creationId xmlns:a16="http://schemas.microsoft.com/office/drawing/2014/main" xmlns="" id="{416A1DEE-B5FD-481E-BAB6-1B09F1912F3B}"/>
              </a:ext>
            </a:extLst>
          </p:cNvPr>
          <p:cNvSpPr>
            <a:spLocks noGrp="1"/>
          </p:cNvSpPr>
          <p:nvPr>
            <p:ph type="title"/>
          </p:nvPr>
        </p:nvSpPr>
        <p:spPr>
          <a:xfrm>
            <a:off x="1295402" y="982132"/>
            <a:ext cx="9601196" cy="1303867"/>
          </a:xfrm>
        </p:spPr>
        <p:txBody>
          <a:bodyPr vert="horz" lIns="91440" tIns="45720" rIns="91440" bIns="45720" rtlCol="0">
            <a:normAutofit/>
          </a:bodyPr>
          <a:lstStyle/>
          <a:p>
            <a:r>
              <a:rPr lang="en-US" b="1">
                <a:solidFill>
                  <a:srgbClr val="FF0000"/>
                </a:solidFill>
              </a:rPr>
              <a:t>Conclusion : </a:t>
            </a:r>
          </a:p>
        </p:txBody>
      </p:sp>
      <p:cxnSp>
        <p:nvCxnSpPr>
          <p:cNvPr id="74" name="Straight Connector 73">
            <a:extLst>
              <a:ext uri="{FF2B5EF4-FFF2-40B4-BE49-F238E27FC236}">
                <a16:creationId xmlns:a16="http://schemas.microsoft.com/office/drawing/2014/main" xmlns="" id="{0B65B193-F600-4C1B-9DBF-09D94CDB08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Espace réservé du contenu 2">
            <a:extLst>
              <a:ext uri="{FF2B5EF4-FFF2-40B4-BE49-F238E27FC236}">
                <a16:creationId xmlns:a16="http://schemas.microsoft.com/office/drawing/2014/main" xmlns="" id="{F12A4FF1-FEC9-4D1F-A8D5-B696F832E034}"/>
              </a:ext>
            </a:extLst>
          </p:cNvPr>
          <p:cNvSpPr>
            <a:spLocks noGrp="1"/>
          </p:cNvSpPr>
          <p:nvPr>
            <p:ph idx="1"/>
          </p:nvPr>
        </p:nvSpPr>
        <p:spPr>
          <a:xfrm>
            <a:off x="1036609" y="2585686"/>
            <a:ext cx="9859988" cy="3290182"/>
          </a:xfrm>
        </p:spPr>
        <p:txBody>
          <a:bodyPr vert="horz" lIns="91440" tIns="45720" rIns="91440" bIns="45720" rtlCol="0" anchor="t">
            <a:noAutofit/>
          </a:bodyPr>
          <a:lstStyle/>
          <a:p>
            <a:pPr marL="0" indent="0">
              <a:buNone/>
            </a:pPr>
            <a:r>
              <a:rPr lang="en-US" sz="2800" b="1" dirty="0"/>
              <a:t>L'apprentissage passerait obligatoirement par des moments de </a:t>
            </a:r>
            <a:r>
              <a:rPr lang="en-US" sz="2800" b="1" dirty="0" smtClean="0"/>
              <a:t>difficultès </a:t>
            </a:r>
            <a:r>
              <a:rPr lang="en-US" sz="2800" b="1" dirty="0"/>
              <a:t>face </a:t>
            </a:r>
            <a:r>
              <a:rPr lang="en-US" sz="2800" b="1" dirty="0" smtClean="0"/>
              <a:t>auxquelles </a:t>
            </a:r>
            <a:r>
              <a:rPr lang="en-US" sz="2800" b="1" dirty="0"/>
              <a:t>les </a:t>
            </a:r>
            <a:r>
              <a:rPr lang="en-US" sz="2800" b="1" dirty="0" smtClean="0"/>
              <a:t>élèves </a:t>
            </a:r>
            <a:r>
              <a:rPr lang="en-US" sz="2800" b="1" dirty="0"/>
              <a:t>doivent remplacer </a:t>
            </a:r>
            <a:r>
              <a:rPr lang="en-US" sz="2800" b="1" dirty="0" smtClean="0"/>
              <a:t>les </a:t>
            </a:r>
            <a:r>
              <a:rPr lang="en-US" sz="2800" b="1" dirty="0"/>
              <a:t>anciennes conceptions erronées par de nouvelles correctes , et par </a:t>
            </a:r>
            <a:r>
              <a:rPr lang="en-US" sz="2800" b="1" dirty="0" smtClean="0"/>
              <a:t>là l‘élève </a:t>
            </a:r>
            <a:r>
              <a:rPr lang="en-US" sz="2800" b="1" dirty="0"/>
              <a:t>doit rendre conscience de ses erreurs de son fonctionnement mental , et le </a:t>
            </a:r>
            <a:r>
              <a:rPr lang="en-US" sz="2800" b="1" dirty="0" smtClean="0"/>
              <a:t>role </a:t>
            </a:r>
            <a:r>
              <a:rPr lang="en-US" sz="2800" b="1" dirty="0"/>
              <a:t>de l'enseignant est de situer les erreurs dans leur diversité afin de </a:t>
            </a:r>
            <a:r>
              <a:rPr lang="en-US" sz="2800" b="1" dirty="0" smtClean="0"/>
              <a:t>déterminer </a:t>
            </a:r>
            <a:r>
              <a:rPr lang="en-US" sz="2800" b="1" dirty="0"/>
              <a:t>les modalités de l'intervention didactique à mettre en oeuvre</a:t>
            </a:r>
          </a:p>
        </p:txBody>
      </p:sp>
    </p:spTree>
    <p:extLst>
      <p:ext uri="{BB962C8B-B14F-4D97-AF65-F5344CB8AC3E}">
        <p14:creationId xmlns:p14="http://schemas.microsoft.com/office/powerpoint/2010/main" xmlns="" val="3032293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71532A5-7D5B-4BE0-B1EF-59D6DB239236}"/>
              </a:ext>
            </a:extLst>
          </p:cNvPr>
          <p:cNvSpPr>
            <a:spLocks noGrp="1"/>
          </p:cNvSpPr>
          <p:nvPr>
            <p:ph type="title"/>
          </p:nvPr>
        </p:nvSpPr>
        <p:spPr/>
        <p:txBody>
          <a:bodyPr/>
          <a:lstStyle/>
          <a:p>
            <a:r>
              <a:rPr lang="fr-FR" b="1" dirty="0">
                <a:solidFill>
                  <a:srgbClr val="FF0000"/>
                </a:solidFill>
              </a:rPr>
              <a:t>Références :</a:t>
            </a:r>
          </a:p>
        </p:txBody>
      </p:sp>
      <p:sp>
        <p:nvSpPr>
          <p:cNvPr id="3" name="Espace réservé du contenu 2">
            <a:extLst>
              <a:ext uri="{FF2B5EF4-FFF2-40B4-BE49-F238E27FC236}">
                <a16:creationId xmlns:a16="http://schemas.microsoft.com/office/drawing/2014/main" xmlns="" id="{1266B705-55D6-4DD9-A34C-283F0A6EF4F4}"/>
              </a:ext>
            </a:extLst>
          </p:cNvPr>
          <p:cNvSpPr>
            <a:spLocks noGrp="1"/>
          </p:cNvSpPr>
          <p:nvPr>
            <p:ph idx="1"/>
          </p:nvPr>
        </p:nvSpPr>
        <p:spPr>
          <a:xfrm>
            <a:off x="750630" y="2335782"/>
            <a:ext cx="10780138" cy="3912618"/>
          </a:xfrm>
        </p:spPr>
        <p:txBody>
          <a:bodyPr>
            <a:noAutofit/>
          </a:bodyPr>
          <a:lstStyle/>
          <a:p>
            <a:r>
              <a:rPr lang="fr-FR" u="sng" dirty="0"/>
              <a:t>Livre:</a:t>
            </a:r>
          </a:p>
          <a:p>
            <a:pPr>
              <a:buSzPct val="114999"/>
            </a:pPr>
            <a:r>
              <a:rPr lang="fr-FR" sz="2000" dirty="0"/>
              <a:t>Guy Brousseau , les obstacles </a:t>
            </a:r>
            <a:r>
              <a:rPr lang="fr-FR" sz="2000" dirty="0" smtClean="0"/>
              <a:t>épistémologique </a:t>
            </a:r>
            <a:r>
              <a:rPr lang="fr-FR" sz="2000" dirty="0"/>
              <a:t>, </a:t>
            </a:r>
            <a:r>
              <a:rPr lang="fr-FR" sz="2000" dirty="0" smtClean="0"/>
              <a:t>problèmes </a:t>
            </a:r>
            <a:r>
              <a:rPr lang="fr-FR" sz="2000" dirty="0"/>
              <a:t>et </a:t>
            </a:r>
            <a:r>
              <a:rPr lang="fr-FR" sz="2000" dirty="0" smtClean="0"/>
              <a:t>ingénierie </a:t>
            </a:r>
            <a:r>
              <a:rPr lang="fr-FR" sz="2000" dirty="0"/>
              <a:t>didactique .Guy Brousseau .La </a:t>
            </a:r>
            <a:r>
              <a:rPr lang="fr-FR" sz="2000" dirty="0" smtClean="0"/>
              <a:t>théorie</a:t>
            </a:r>
            <a:r>
              <a:rPr lang="fr-FR" sz="2000" dirty="0"/>
              <a:t>  des situations didactique ,La </a:t>
            </a:r>
            <a:r>
              <a:rPr lang="fr-FR" sz="2000" dirty="0" smtClean="0"/>
              <a:t>pensée </a:t>
            </a:r>
            <a:r>
              <a:rPr lang="fr-FR" sz="2000" dirty="0"/>
              <a:t>sauvage , pp115-160,Recherches en Didactiques des mathématiques , </a:t>
            </a:r>
            <a:r>
              <a:rPr lang="fr-FR" sz="2000" dirty="0" err="1" smtClean="0"/>
              <a:t>hal</a:t>
            </a:r>
            <a:r>
              <a:rPr lang="fr-FR" sz="2000" dirty="0" smtClean="0"/>
              <a:t> </a:t>
            </a:r>
            <a:r>
              <a:rPr lang="fr-FR" sz="2000" dirty="0"/>
              <a:t>–00516595v2</a:t>
            </a:r>
          </a:p>
          <a:p>
            <a:pPr>
              <a:buSzPct val="114999"/>
            </a:pPr>
            <a:r>
              <a:rPr lang="fr-FR" sz="2000" dirty="0"/>
              <a:t>Yves Reuter , Dictionnaire des concepts fondamentales en didactique ,de </a:t>
            </a:r>
            <a:r>
              <a:rPr lang="fr-FR" sz="2000" dirty="0" smtClean="0"/>
              <a:t>Boeck </a:t>
            </a:r>
            <a:r>
              <a:rPr lang="fr-FR" sz="2000" dirty="0"/>
              <a:t>, 3eme </a:t>
            </a:r>
            <a:r>
              <a:rPr lang="fr-FR" sz="2000" dirty="0" smtClean="0"/>
              <a:t>édition </a:t>
            </a:r>
            <a:r>
              <a:rPr lang="fr-FR" sz="2000" dirty="0"/>
              <a:t>actualisé</a:t>
            </a:r>
          </a:p>
          <a:p>
            <a:pPr>
              <a:buSzPct val="114999"/>
            </a:pPr>
            <a:r>
              <a:rPr lang="fr-FR" sz="2000" dirty="0"/>
              <a:t>Le statut d'erreur dans l'apprentissage.PDF</a:t>
            </a:r>
          </a:p>
          <a:p>
            <a:pPr>
              <a:buSzPct val="114999"/>
            </a:pPr>
            <a:r>
              <a:rPr lang="fr-FR" u="sng" dirty="0"/>
              <a:t>Sites web:</a:t>
            </a:r>
          </a:p>
          <a:p>
            <a:pPr>
              <a:buSzPct val="114999"/>
            </a:pPr>
            <a:r>
              <a:rPr lang="fr-FR" dirty="0">
                <a:ea typeface="+mn-lt"/>
                <a:cs typeface="+mn-lt"/>
                <a:hlinkClick r:id="rId2"/>
              </a:rPr>
              <a:t>https://sites.google.com/site/academiemaths/FormationsPeda/erreurped.</a:t>
            </a:r>
            <a:endParaRPr lang="fr-FR" dirty="0">
              <a:ea typeface="+mn-lt"/>
              <a:cs typeface="+mn-lt"/>
            </a:endParaRPr>
          </a:p>
          <a:p>
            <a:pPr marL="0" indent="0">
              <a:buSzPct val="114999"/>
              <a:buNone/>
            </a:pPr>
            <a:r>
              <a:rPr lang="fr-FR" dirty="0" smtClean="0">
                <a:ea typeface="+mn-lt"/>
                <a:cs typeface="+mn-lt"/>
              </a:rPr>
              <a:t>   Consulte </a:t>
            </a:r>
            <a:r>
              <a:rPr lang="fr-FR" dirty="0">
                <a:ea typeface="+mn-lt"/>
                <a:cs typeface="+mn-lt"/>
              </a:rPr>
              <a:t>le19/03/2022  </a:t>
            </a:r>
            <a:r>
              <a:rPr lang="fr-FR" dirty="0"/>
              <a:t>الخطأ التربوي - رصده ومعالجته </a:t>
            </a:r>
          </a:p>
          <a:p>
            <a:pPr algn="r">
              <a:buSzPct val="114999"/>
            </a:pPr>
            <a:endParaRPr lang="fr-FR" dirty="0"/>
          </a:p>
        </p:txBody>
      </p:sp>
    </p:spTree>
    <p:extLst>
      <p:ext uri="{BB962C8B-B14F-4D97-AF65-F5344CB8AC3E}">
        <p14:creationId xmlns:p14="http://schemas.microsoft.com/office/powerpoint/2010/main" xmlns="" val="3545944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mmm.jpg"/>
          <p:cNvPicPr>
            <a:picLocks noChangeAspect="1"/>
          </p:cNvPicPr>
          <p:nvPr/>
        </p:nvPicPr>
        <p:blipFill>
          <a:blip r:embed="rId2"/>
          <a:stretch>
            <a:fillRect/>
          </a:stretch>
        </p:blipFill>
        <p:spPr>
          <a:xfrm>
            <a:off x="803564" y="931811"/>
            <a:ext cx="10612581" cy="5191897"/>
          </a:xfrm>
          <a:prstGeom prst="rect">
            <a:avLst/>
          </a:prstGeom>
        </p:spPr>
      </p:pic>
    </p:spTree>
    <p:extLst>
      <p:ext uri="{BB962C8B-B14F-4D97-AF65-F5344CB8AC3E}">
        <p14:creationId xmlns:p14="http://schemas.microsoft.com/office/powerpoint/2010/main" xmlns="" val="2621721678"/>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8C91A0B1-B037-451E-944C-DE75B87E64C5}"/>
              </a:ext>
            </a:extLst>
          </p:cNvPr>
          <p:cNvSpPr>
            <a:spLocks noGrp="1"/>
          </p:cNvSpPr>
          <p:nvPr>
            <p:ph type="title"/>
          </p:nvPr>
        </p:nvSpPr>
        <p:spPr>
          <a:xfrm>
            <a:off x="952108" y="954756"/>
            <a:ext cx="2730414" cy="4946003"/>
          </a:xfrm>
        </p:spPr>
        <p:txBody>
          <a:bodyPr>
            <a:normAutofit/>
          </a:bodyPr>
          <a:lstStyle/>
          <a:p>
            <a:r>
              <a:rPr lang="fr-FR" dirty="0">
                <a:solidFill>
                  <a:srgbClr val="FFFFFF"/>
                </a:solidFill>
              </a:rPr>
              <a:t>Plan </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xmlns="" id="{FC0BF87A-4EB1-4C5E-8FE0-680D2370ECE6}"/>
              </a:ext>
            </a:extLst>
          </p:cNvPr>
          <p:cNvSpPr>
            <a:spLocks noGrp="1"/>
          </p:cNvSpPr>
          <p:nvPr>
            <p:ph idx="1"/>
          </p:nvPr>
        </p:nvSpPr>
        <p:spPr>
          <a:xfrm>
            <a:off x="4321425" y="211107"/>
            <a:ext cx="7405742" cy="6441138"/>
          </a:xfrm>
        </p:spPr>
        <p:txBody>
          <a:bodyPr anchor="ctr">
            <a:normAutofit fontScale="70000" lnSpcReduction="20000"/>
          </a:bodyPr>
          <a:lstStyle/>
          <a:p>
            <a:pPr>
              <a:buFont typeface="Wingdings"/>
              <a:buChar char="Ø"/>
            </a:pPr>
            <a:r>
              <a:rPr lang="fr-FR" b="1" dirty="0">
                <a:solidFill>
                  <a:srgbClr val="FF0000"/>
                </a:solidFill>
              </a:rPr>
              <a:t>Partir introductive :</a:t>
            </a:r>
            <a:r>
              <a:rPr lang="fr-FR" dirty="0"/>
              <a:t> </a:t>
            </a:r>
          </a:p>
          <a:p>
            <a:pPr>
              <a:buSzPct val="114999"/>
            </a:pPr>
            <a:r>
              <a:rPr lang="fr-FR" dirty="0"/>
              <a:t>Introduction </a:t>
            </a:r>
          </a:p>
          <a:p>
            <a:pPr>
              <a:buSzPct val="114999"/>
            </a:pPr>
            <a:r>
              <a:rPr lang="fr-FR" dirty="0" smtClean="0"/>
              <a:t>Problématique</a:t>
            </a:r>
            <a:r>
              <a:rPr lang="fr-FR" dirty="0"/>
              <a:t> </a:t>
            </a:r>
          </a:p>
          <a:p>
            <a:pPr>
              <a:buSzPct val="114999"/>
              <a:buFont typeface="Wingdings"/>
              <a:buChar char="Ø"/>
            </a:pPr>
            <a:r>
              <a:rPr lang="fr-FR" b="1" dirty="0">
                <a:solidFill>
                  <a:srgbClr val="FF0000"/>
                </a:solidFill>
              </a:rPr>
              <a:t>Partie </a:t>
            </a:r>
            <a:r>
              <a:rPr lang="fr-FR" b="1" dirty="0" smtClean="0">
                <a:solidFill>
                  <a:srgbClr val="FF0000"/>
                </a:solidFill>
              </a:rPr>
              <a:t>théorique </a:t>
            </a:r>
            <a:r>
              <a:rPr lang="fr-FR" b="1" dirty="0">
                <a:solidFill>
                  <a:srgbClr val="FF0000"/>
                </a:solidFill>
              </a:rPr>
              <a:t>: </a:t>
            </a:r>
          </a:p>
          <a:p>
            <a:pPr>
              <a:buSzPct val="114999"/>
            </a:pPr>
            <a:r>
              <a:rPr lang="fr-FR" dirty="0" smtClean="0"/>
              <a:t>Définition </a:t>
            </a:r>
            <a:r>
              <a:rPr lang="fr-FR" dirty="0"/>
              <a:t>d'obstacle </a:t>
            </a:r>
          </a:p>
          <a:p>
            <a:pPr>
              <a:buSzPct val="114999"/>
            </a:pPr>
            <a:r>
              <a:rPr lang="fr-FR" dirty="0" smtClean="0"/>
              <a:t>Caractéristique </a:t>
            </a:r>
            <a:r>
              <a:rPr lang="fr-FR" dirty="0"/>
              <a:t>d'obstacle </a:t>
            </a:r>
          </a:p>
          <a:p>
            <a:pPr>
              <a:buSzPct val="114999"/>
            </a:pPr>
            <a:r>
              <a:rPr lang="fr-FR" dirty="0"/>
              <a:t>Origine d'obstacle </a:t>
            </a:r>
          </a:p>
          <a:p>
            <a:pPr>
              <a:buSzPct val="114999"/>
            </a:pPr>
            <a:r>
              <a:rPr lang="fr-FR" dirty="0"/>
              <a:t>L'obstacle et situation </a:t>
            </a:r>
            <a:r>
              <a:rPr lang="fr-FR" dirty="0" smtClean="0"/>
              <a:t>problème</a:t>
            </a:r>
            <a:endParaRPr lang="fr-FR" dirty="0"/>
          </a:p>
          <a:p>
            <a:pPr>
              <a:buSzPct val="114999"/>
            </a:pPr>
            <a:r>
              <a:rPr lang="fr-FR" dirty="0"/>
              <a:t>L'importance </a:t>
            </a:r>
            <a:r>
              <a:rPr lang="fr-FR" dirty="0" smtClean="0"/>
              <a:t>d'étude </a:t>
            </a:r>
            <a:r>
              <a:rPr lang="fr-FR" dirty="0"/>
              <a:t>d'obstacle </a:t>
            </a:r>
          </a:p>
          <a:p>
            <a:pPr>
              <a:buSzPct val="114999"/>
            </a:pPr>
            <a:r>
              <a:rPr lang="fr-FR" dirty="0" smtClean="0"/>
              <a:t>Définition </a:t>
            </a:r>
            <a:r>
              <a:rPr lang="fr-FR" dirty="0"/>
              <a:t>d'erreur </a:t>
            </a:r>
          </a:p>
          <a:p>
            <a:pPr>
              <a:buSzPct val="114999"/>
            </a:pPr>
            <a:r>
              <a:rPr lang="fr-FR" dirty="0"/>
              <a:t>Typologie d'erreur </a:t>
            </a:r>
          </a:p>
          <a:p>
            <a:pPr>
              <a:buSzPct val="114999"/>
            </a:pPr>
            <a:r>
              <a:rPr lang="fr-FR" dirty="0" smtClean="0"/>
              <a:t>Différence </a:t>
            </a:r>
            <a:r>
              <a:rPr lang="fr-FR" dirty="0"/>
              <a:t>: erreur/obstacle </a:t>
            </a:r>
          </a:p>
          <a:p>
            <a:pPr>
              <a:buSzPct val="114999"/>
            </a:pPr>
            <a:r>
              <a:rPr lang="fr-FR" dirty="0"/>
              <a:t>Processus de franchissement d'obstacle </a:t>
            </a:r>
          </a:p>
          <a:p>
            <a:pPr>
              <a:buSzPct val="114999"/>
            </a:pPr>
            <a:r>
              <a:rPr lang="fr-FR" dirty="0" smtClean="0"/>
              <a:t>Stratégie </a:t>
            </a:r>
            <a:r>
              <a:rPr lang="fr-FR" dirty="0"/>
              <a:t>de traitement d'erreur </a:t>
            </a:r>
          </a:p>
          <a:p>
            <a:pPr>
              <a:buSzPct val="114999"/>
            </a:pPr>
            <a:r>
              <a:rPr lang="fr-FR" b="1" dirty="0">
                <a:solidFill>
                  <a:srgbClr val="FF0000"/>
                </a:solidFill>
              </a:rPr>
              <a:t>Partie pratique :</a:t>
            </a:r>
          </a:p>
          <a:p>
            <a:pPr>
              <a:buSzPct val="114999"/>
            </a:pPr>
            <a:r>
              <a:rPr lang="fr-FR" dirty="0"/>
              <a:t>Exemple de quelques obstacles rencontrées par les </a:t>
            </a:r>
            <a:r>
              <a:rPr lang="fr-FR" dirty="0" smtClean="0"/>
              <a:t>élèves </a:t>
            </a:r>
            <a:r>
              <a:rPr lang="fr-FR" dirty="0"/>
              <a:t>au niveau des arrangement et comparaison ,  </a:t>
            </a:r>
            <a:r>
              <a:rPr lang="fr-FR" dirty="0" smtClean="0"/>
              <a:t>opérations </a:t>
            </a:r>
            <a:r>
              <a:rPr lang="fr-FR" dirty="0"/>
              <a:t>, </a:t>
            </a:r>
            <a:r>
              <a:rPr lang="fr-FR" dirty="0" smtClean="0"/>
              <a:t>géométrie.</a:t>
            </a:r>
            <a:endParaRPr lang="fr-FR" dirty="0"/>
          </a:p>
          <a:p>
            <a:pPr>
              <a:buSzPct val="114999"/>
            </a:pPr>
            <a:r>
              <a:rPr lang="fr-FR" b="1" dirty="0">
                <a:solidFill>
                  <a:srgbClr val="00B050"/>
                </a:solidFill>
              </a:rPr>
              <a:t>Conclusion </a:t>
            </a:r>
          </a:p>
          <a:p>
            <a:pPr>
              <a:buSzPct val="114999"/>
            </a:pPr>
            <a:r>
              <a:rPr lang="fr-FR" dirty="0"/>
              <a:t>Référence </a:t>
            </a:r>
          </a:p>
        </p:txBody>
      </p:sp>
    </p:spTree>
    <p:extLst>
      <p:ext uri="{BB962C8B-B14F-4D97-AF65-F5344CB8AC3E}">
        <p14:creationId xmlns:p14="http://schemas.microsoft.com/office/powerpoint/2010/main" xmlns="" val="3872066351"/>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7575D7A7-3C36-4508-9BC6-70A93BD3C4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934" y="0"/>
            <a:ext cx="12231160" cy="6856214"/>
            <a:chOff x="-16934" y="0"/>
            <a:chExt cx="12231160" cy="6856214"/>
          </a:xfrm>
        </p:grpSpPr>
        <p:pic>
          <p:nvPicPr>
            <p:cNvPr id="33" name="Picture 32">
              <a:extLst>
                <a:ext uri="{FF2B5EF4-FFF2-40B4-BE49-F238E27FC236}">
                  <a16:creationId xmlns:a16="http://schemas.microsoft.com/office/drawing/2014/main" xmlns="" id="{BC964A0D-06B7-4C16-AC9F-20ADDA8059E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xmlns="" id="{F5703F5C-55DF-45CD-BC3F-3BE8F10339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xmlns="" id="{A8C7134F-70F9-4826-A97E-9B39AEA08F5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36" name="Picture 35">
              <a:extLst>
                <a:ext uri="{FF2B5EF4-FFF2-40B4-BE49-F238E27FC236}">
                  <a16:creationId xmlns:a16="http://schemas.microsoft.com/office/drawing/2014/main" xmlns="" id="{39351E73-B6DD-4B56-8EE9-C16B5711C46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cxnSp>
        <p:nvCxnSpPr>
          <p:cNvPr id="38" name="Straight Connector 37">
            <a:extLst>
              <a:ext uri="{FF2B5EF4-FFF2-40B4-BE49-F238E27FC236}">
                <a16:creationId xmlns:a16="http://schemas.microsoft.com/office/drawing/2014/main" xmlns="" id="{AE446D0E-6531-40B7-A182-FB860243977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0" name="Rectangle 39">
            <a:extLst>
              <a:ext uri="{FF2B5EF4-FFF2-40B4-BE49-F238E27FC236}">
                <a16:creationId xmlns:a16="http://schemas.microsoft.com/office/drawing/2014/main" xmlns="" id="{D59C2C63-D709-4949-9465-29A52CBEDD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xmlns="" id="{0EFD2038-15D6-4003-8350-AFEC394EE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xmlns="" id="{8CF519C2-F6BE-41BE-A50E-54B98359C9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46" name="Group 45">
            <a:extLst>
              <a:ext uri="{FF2B5EF4-FFF2-40B4-BE49-F238E27FC236}">
                <a16:creationId xmlns:a16="http://schemas.microsoft.com/office/drawing/2014/main" xmlns="" id="{7767AD93-AD3E-4C62-97D5-E54E14B2EAD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23631"/>
            <a:ext cx="12231160" cy="659658"/>
            <a:chOff x="-16934" y="3123631"/>
            <a:chExt cx="12231160" cy="659658"/>
          </a:xfrm>
        </p:grpSpPr>
        <p:sp>
          <p:nvSpPr>
            <p:cNvPr id="47" name="Rounded Rectangle 17">
              <a:extLst>
                <a:ext uri="{FF2B5EF4-FFF2-40B4-BE49-F238E27FC236}">
                  <a16:creationId xmlns:a16="http://schemas.microsoft.com/office/drawing/2014/main" xmlns="" id="{AA443E8D-EC07-4B8F-B370-2A1153F350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a:extLst>
                <a:ext uri="{FF2B5EF4-FFF2-40B4-BE49-F238E27FC236}">
                  <a16:creationId xmlns:a16="http://schemas.microsoft.com/office/drawing/2014/main" xmlns="" id="{841F0AA1-D12D-4FDB-BF66-D9398ED9303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16934" y="3145536"/>
              <a:ext cx="2478024" cy="612648"/>
            </a:xfrm>
            <a:prstGeom prst="rect">
              <a:avLst/>
            </a:prstGeom>
          </p:spPr>
        </p:pic>
        <p:sp>
          <p:nvSpPr>
            <p:cNvPr id="49" name="Rounded Rectangle 20">
              <a:extLst>
                <a:ext uri="{FF2B5EF4-FFF2-40B4-BE49-F238E27FC236}">
                  <a16:creationId xmlns:a16="http://schemas.microsoft.com/office/drawing/2014/main" xmlns="" id="{E2B949DE-0178-4942-80DE-811C1AA4F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49">
              <a:extLst>
                <a:ext uri="{FF2B5EF4-FFF2-40B4-BE49-F238E27FC236}">
                  <a16:creationId xmlns:a16="http://schemas.microsoft.com/office/drawing/2014/main" xmlns="" id="{284AA86D-EAE1-4E3F-A54C-7F1E390B6D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9736202" y="3145536"/>
              <a:ext cx="2478024" cy="612648"/>
            </a:xfrm>
            <a:prstGeom prst="rect">
              <a:avLst/>
            </a:prstGeom>
          </p:spPr>
        </p:pic>
      </p:grpSp>
      <p:sp>
        <p:nvSpPr>
          <p:cNvPr id="2" name="Titre 1">
            <a:extLst>
              <a:ext uri="{FF2B5EF4-FFF2-40B4-BE49-F238E27FC236}">
                <a16:creationId xmlns:a16="http://schemas.microsoft.com/office/drawing/2014/main" xmlns="" id="{1FF6BD1F-0209-49FF-B75B-03015EDB1E01}"/>
              </a:ext>
            </a:extLst>
          </p:cNvPr>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b="1" dirty="0" err="1">
                <a:solidFill>
                  <a:schemeClr val="bg1"/>
                </a:solidFill>
              </a:rPr>
              <a:t>Partie</a:t>
            </a:r>
            <a:r>
              <a:rPr lang="en-US" sz="5400" b="1" dirty="0">
                <a:solidFill>
                  <a:schemeClr val="bg1"/>
                </a:solidFill>
              </a:rPr>
              <a:t> introductive :</a:t>
            </a:r>
          </a:p>
        </p:txBody>
      </p:sp>
      <p:cxnSp>
        <p:nvCxnSpPr>
          <p:cNvPr id="52" name="Straight Connector 51">
            <a:extLst>
              <a:ext uri="{FF2B5EF4-FFF2-40B4-BE49-F238E27FC236}">
                <a16:creationId xmlns:a16="http://schemas.microsoft.com/office/drawing/2014/main" xmlns="" id="{0772CE55-4C36-44F1-A9BD-379BEB8431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4799159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EAF56FC-C6A1-4774-9439-6A6388BCDF80}"/>
              </a:ext>
            </a:extLst>
          </p:cNvPr>
          <p:cNvSpPr>
            <a:spLocks noGrp="1"/>
          </p:cNvSpPr>
          <p:nvPr>
            <p:ph type="title"/>
          </p:nvPr>
        </p:nvSpPr>
        <p:spPr/>
        <p:txBody>
          <a:bodyPr/>
          <a:lstStyle/>
          <a:p>
            <a:r>
              <a:rPr lang="fr-FR" b="1">
                <a:solidFill>
                  <a:srgbClr val="FF0000"/>
                </a:solidFill>
              </a:rPr>
              <a:t>Introduction :</a:t>
            </a:r>
          </a:p>
        </p:txBody>
      </p:sp>
      <p:sp>
        <p:nvSpPr>
          <p:cNvPr id="3" name="Espace réservé du contenu 2">
            <a:extLst>
              <a:ext uri="{FF2B5EF4-FFF2-40B4-BE49-F238E27FC236}">
                <a16:creationId xmlns:a16="http://schemas.microsoft.com/office/drawing/2014/main" xmlns="" id="{69171DAF-9751-4661-853D-C755312D5DD6}"/>
              </a:ext>
            </a:extLst>
          </p:cNvPr>
          <p:cNvSpPr>
            <a:spLocks noGrp="1"/>
          </p:cNvSpPr>
          <p:nvPr>
            <p:ph idx="1"/>
          </p:nvPr>
        </p:nvSpPr>
        <p:spPr/>
        <p:txBody>
          <a:bodyPr/>
          <a:lstStyle/>
          <a:p>
            <a:pPr algn="just"/>
            <a:r>
              <a:rPr lang="fr-FR" b="1"/>
              <a:t>Les travaux qui se référent à Bachelard (1938) et à </a:t>
            </a:r>
            <a:r>
              <a:rPr lang="fr-FR" b="1" smtClean="0"/>
              <a:t>Piaget </a:t>
            </a:r>
            <a:r>
              <a:rPr lang="fr-FR" b="1"/>
              <a:t>(1975) montrent aussi que l'erreur et l'échec n'ont pas le </a:t>
            </a:r>
            <a:r>
              <a:rPr lang="fr-FR" b="1" smtClean="0"/>
              <a:t>rôle </a:t>
            </a:r>
            <a:r>
              <a:rPr lang="fr-FR" b="1"/>
              <a:t>simplifié qu'on veut parfois leur faire jouer , ainsi qu'ils ne sont pas </a:t>
            </a:r>
            <a:r>
              <a:rPr lang="fr-FR" b="1" smtClean="0"/>
              <a:t>seulement </a:t>
            </a:r>
            <a:r>
              <a:rPr lang="fr-FR" b="1"/>
              <a:t>l'effet de l'ignorance , d'incertitude , du hasard mais l'effet d'une connaissance antérieure , mais que maintenant se </a:t>
            </a:r>
            <a:r>
              <a:rPr lang="fr-FR" b="1" smtClean="0"/>
              <a:t>révèle</a:t>
            </a:r>
            <a:r>
              <a:rPr lang="fr-FR" b="1"/>
              <a:t>  fausse ou inadaptés , les erreurs sont donc constituées en obstacles .</a:t>
            </a:r>
            <a:endParaRPr lang="fr-FR"/>
          </a:p>
        </p:txBody>
      </p:sp>
    </p:spTree>
    <p:extLst>
      <p:ext uri="{BB962C8B-B14F-4D97-AF65-F5344CB8AC3E}">
        <p14:creationId xmlns:p14="http://schemas.microsoft.com/office/powerpoint/2010/main" xmlns="" val="113743838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xmlns="" id="{970E214A-D882-47E4-B66C-9848B9B2FE1A}"/>
              </a:ext>
            </a:extLst>
          </p:cNvPr>
          <p:cNvSpPr/>
          <p:nvPr/>
        </p:nvSpPr>
        <p:spPr>
          <a:xfrm>
            <a:off x="3827252" y="2511726"/>
            <a:ext cx="3996904" cy="2099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Comment </a:t>
            </a:r>
            <a:r>
              <a:rPr lang="fr-FR" smtClean="0"/>
              <a:t>étudier </a:t>
            </a:r>
            <a:r>
              <a:rPr lang="fr-FR"/>
              <a:t>les obstacles que rencontrent  les apprenants ?</a:t>
            </a:r>
          </a:p>
        </p:txBody>
      </p:sp>
      <p:sp>
        <p:nvSpPr>
          <p:cNvPr id="5" name="Ellipse 4">
            <a:extLst>
              <a:ext uri="{FF2B5EF4-FFF2-40B4-BE49-F238E27FC236}">
                <a16:creationId xmlns:a16="http://schemas.microsoft.com/office/drawing/2014/main" xmlns="" id="{339034C6-C422-4955-B983-4D37A86246FF}"/>
              </a:ext>
            </a:extLst>
          </p:cNvPr>
          <p:cNvSpPr/>
          <p:nvPr/>
        </p:nvSpPr>
        <p:spPr>
          <a:xfrm>
            <a:off x="1224052" y="785544"/>
            <a:ext cx="2544789" cy="1940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Quels sont les manifestations d'obstacle dans l'apprentissage des </a:t>
            </a:r>
            <a:r>
              <a:rPr lang="fr-FR" smtClean="0"/>
              <a:t>mathématiques </a:t>
            </a:r>
            <a:r>
              <a:rPr lang="fr-FR"/>
              <a:t>en primaire?</a:t>
            </a:r>
          </a:p>
        </p:txBody>
      </p:sp>
      <p:sp>
        <p:nvSpPr>
          <p:cNvPr id="6" name="Ellipse 5">
            <a:extLst>
              <a:ext uri="{FF2B5EF4-FFF2-40B4-BE49-F238E27FC236}">
                <a16:creationId xmlns:a16="http://schemas.microsoft.com/office/drawing/2014/main" xmlns="" id="{86576E9B-AB17-4A5B-8E3B-160BFA6EEC4B}"/>
              </a:ext>
            </a:extLst>
          </p:cNvPr>
          <p:cNvSpPr/>
          <p:nvPr/>
        </p:nvSpPr>
        <p:spPr>
          <a:xfrm>
            <a:off x="8483722" y="870909"/>
            <a:ext cx="2904223" cy="22141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Quelle relation existe </a:t>
            </a:r>
            <a:r>
              <a:rPr lang="fr-FR" smtClean="0"/>
              <a:t>telle </a:t>
            </a:r>
            <a:r>
              <a:rPr lang="fr-FR"/>
              <a:t>entre la situation </a:t>
            </a:r>
            <a:r>
              <a:rPr lang="fr-FR" smtClean="0"/>
              <a:t>problème </a:t>
            </a:r>
            <a:r>
              <a:rPr lang="fr-FR"/>
              <a:t>et l'obstacle </a:t>
            </a:r>
            <a:r>
              <a:rPr lang="fr-FR" smtClean="0"/>
              <a:t>épistémologique </a:t>
            </a:r>
            <a:r>
              <a:rPr lang="fr-FR"/>
              <a:t>?</a:t>
            </a:r>
          </a:p>
        </p:txBody>
      </p:sp>
      <p:sp>
        <p:nvSpPr>
          <p:cNvPr id="7" name="Ellipse 6">
            <a:extLst>
              <a:ext uri="{FF2B5EF4-FFF2-40B4-BE49-F238E27FC236}">
                <a16:creationId xmlns:a16="http://schemas.microsoft.com/office/drawing/2014/main" xmlns="" id="{664EA42F-44BE-4D2D-BF05-EC5A3E4A0D8C}"/>
              </a:ext>
            </a:extLst>
          </p:cNvPr>
          <p:cNvSpPr/>
          <p:nvPr/>
        </p:nvSpPr>
        <p:spPr>
          <a:xfrm>
            <a:off x="719048" y="3170388"/>
            <a:ext cx="2099093" cy="1696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Quels sont les types d'obstacle selon </a:t>
            </a:r>
            <a:r>
              <a:rPr lang="fr-FR" smtClean="0"/>
              <a:t>Guy </a:t>
            </a:r>
            <a:r>
              <a:rPr lang="fr-FR"/>
              <a:t>Brousseau?</a:t>
            </a:r>
          </a:p>
        </p:txBody>
      </p:sp>
      <p:sp>
        <p:nvSpPr>
          <p:cNvPr id="8" name="Ellipse 7">
            <a:extLst>
              <a:ext uri="{FF2B5EF4-FFF2-40B4-BE49-F238E27FC236}">
                <a16:creationId xmlns:a16="http://schemas.microsoft.com/office/drawing/2014/main" xmlns="" id="{017FF400-F1CD-4A4E-86EF-47037591F909}"/>
              </a:ext>
            </a:extLst>
          </p:cNvPr>
          <p:cNvSpPr/>
          <p:nvPr/>
        </p:nvSpPr>
        <p:spPr>
          <a:xfrm>
            <a:off x="8654451" y="3773338"/>
            <a:ext cx="2458527" cy="2041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Qu'Est-ce que c'est que un obstacle?</a:t>
            </a:r>
          </a:p>
        </p:txBody>
      </p:sp>
      <p:sp>
        <p:nvSpPr>
          <p:cNvPr id="9" name="Ellipse 8">
            <a:extLst>
              <a:ext uri="{FF2B5EF4-FFF2-40B4-BE49-F238E27FC236}">
                <a16:creationId xmlns:a16="http://schemas.microsoft.com/office/drawing/2014/main" xmlns="" id="{52091B67-8B31-499A-ADE6-74C76388E5F9}"/>
              </a:ext>
            </a:extLst>
          </p:cNvPr>
          <p:cNvSpPr/>
          <p:nvPr/>
        </p:nvSpPr>
        <p:spPr>
          <a:xfrm>
            <a:off x="5533666" y="4865119"/>
            <a:ext cx="2415394" cy="1365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Quelle </a:t>
            </a:r>
            <a:r>
              <a:rPr lang="fr-FR" smtClean="0"/>
              <a:t>différence </a:t>
            </a:r>
            <a:r>
              <a:rPr lang="fr-FR"/>
              <a:t>entre obstacle/erreur</a:t>
            </a:r>
          </a:p>
        </p:txBody>
      </p:sp>
      <p:sp>
        <p:nvSpPr>
          <p:cNvPr id="10" name="Ellipse 9">
            <a:extLst>
              <a:ext uri="{FF2B5EF4-FFF2-40B4-BE49-F238E27FC236}">
                <a16:creationId xmlns:a16="http://schemas.microsoft.com/office/drawing/2014/main" xmlns="" id="{C6E49BCA-3256-4EA0-A2B8-F67162E3A35B}"/>
              </a:ext>
            </a:extLst>
          </p:cNvPr>
          <p:cNvSpPr/>
          <p:nvPr/>
        </p:nvSpPr>
        <p:spPr>
          <a:xfrm>
            <a:off x="2283485" y="4504786"/>
            <a:ext cx="2544790" cy="1797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Comment franchir un obstacle ?quelle est la </a:t>
            </a:r>
            <a:r>
              <a:rPr lang="fr-FR" smtClean="0"/>
              <a:t>stratégie </a:t>
            </a:r>
            <a:r>
              <a:rPr lang="fr-FR"/>
              <a:t>de traitement d'erreur?</a:t>
            </a:r>
          </a:p>
        </p:txBody>
      </p:sp>
      <p:sp>
        <p:nvSpPr>
          <p:cNvPr id="11" name="Ellipse 10">
            <a:extLst>
              <a:ext uri="{FF2B5EF4-FFF2-40B4-BE49-F238E27FC236}">
                <a16:creationId xmlns:a16="http://schemas.microsoft.com/office/drawing/2014/main" xmlns="" id="{348F92DD-C857-4F61-8B30-9EF36EF771A0}"/>
              </a:ext>
            </a:extLst>
          </p:cNvPr>
          <p:cNvSpPr/>
          <p:nvPr/>
        </p:nvSpPr>
        <p:spPr>
          <a:xfrm>
            <a:off x="4827378" y="492604"/>
            <a:ext cx="2357885" cy="1797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Pourquoi </a:t>
            </a:r>
            <a:r>
              <a:rPr lang="fr-FR" smtClean="0"/>
              <a:t>l'étude </a:t>
            </a:r>
            <a:r>
              <a:rPr lang="fr-FR"/>
              <a:t>des obstacles est-il </a:t>
            </a:r>
            <a:r>
              <a:rPr lang="fr-FR" smtClean="0"/>
              <a:t>important </a:t>
            </a:r>
            <a:r>
              <a:rPr lang="fr-FR"/>
              <a:t>dans la didactique des math?</a:t>
            </a:r>
          </a:p>
        </p:txBody>
      </p:sp>
      <p:cxnSp>
        <p:nvCxnSpPr>
          <p:cNvPr id="12" name="Connecteur droit avec flèche 11">
            <a:extLst>
              <a:ext uri="{FF2B5EF4-FFF2-40B4-BE49-F238E27FC236}">
                <a16:creationId xmlns:a16="http://schemas.microsoft.com/office/drawing/2014/main" xmlns="" id="{1C6E6618-F481-48F3-9589-98E2DA1DBA7C}"/>
              </a:ext>
            </a:extLst>
          </p:cNvPr>
          <p:cNvCxnSpPr/>
          <p:nvPr/>
        </p:nvCxnSpPr>
        <p:spPr>
          <a:xfrm flipH="1" flipV="1">
            <a:off x="3081068" y="2700068"/>
            <a:ext cx="983410" cy="494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xmlns="" id="{46A77F65-8879-438A-B542-3CEB3C6648EA}"/>
              </a:ext>
            </a:extLst>
          </p:cNvPr>
          <p:cNvCxnSpPr>
            <a:cxnSpLocks/>
          </p:cNvCxnSpPr>
          <p:nvPr/>
        </p:nvCxnSpPr>
        <p:spPr>
          <a:xfrm>
            <a:off x="7630062" y="4071667"/>
            <a:ext cx="655608" cy="353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xmlns="" id="{7E631225-602D-46A4-8AAD-7D6F4F4C4DF4}"/>
              </a:ext>
            </a:extLst>
          </p:cNvPr>
          <p:cNvCxnSpPr>
            <a:cxnSpLocks/>
          </p:cNvCxnSpPr>
          <p:nvPr/>
        </p:nvCxnSpPr>
        <p:spPr>
          <a:xfrm flipH="1">
            <a:off x="3742427" y="4028535"/>
            <a:ext cx="667108" cy="411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xmlns="" id="{516F12BC-23EA-4990-B608-7ED635CB4BFA}"/>
              </a:ext>
            </a:extLst>
          </p:cNvPr>
          <p:cNvCxnSpPr>
            <a:cxnSpLocks/>
          </p:cNvCxnSpPr>
          <p:nvPr/>
        </p:nvCxnSpPr>
        <p:spPr>
          <a:xfrm flipH="1" flipV="1">
            <a:off x="5381445" y="2268746"/>
            <a:ext cx="20127" cy="264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xmlns="" id="{5A86B0AC-CD34-4E6A-B748-D87668B07817}"/>
              </a:ext>
            </a:extLst>
          </p:cNvPr>
          <p:cNvCxnSpPr>
            <a:cxnSpLocks/>
          </p:cNvCxnSpPr>
          <p:nvPr/>
        </p:nvCxnSpPr>
        <p:spPr>
          <a:xfrm flipH="1" flipV="1">
            <a:off x="2951671" y="3634596"/>
            <a:ext cx="1256580" cy="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xmlns="" id="{D60D3FF7-0D9B-465B-9573-067FE3D38D66}"/>
              </a:ext>
            </a:extLst>
          </p:cNvPr>
          <p:cNvCxnSpPr>
            <a:cxnSpLocks/>
          </p:cNvCxnSpPr>
          <p:nvPr/>
        </p:nvCxnSpPr>
        <p:spPr>
          <a:xfrm flipV="1">
            <a:off x="7457274" y="2453657"/>
            <a:ext cx="828136" cy="465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xmlns="" id="{F9C48757-E8E8-4B2A-A6AC-D00E4E17972F}"/>
              </a:ext>
            </a:extLst>
          </p:cNvPr>
          <p:cNvCxnSpPr/>
          <p:nvPr/>
        </p:nvCxnSpPr>
        <p:spPr>
          <a:xfrm>
            <a:off x="6709015" y="4559599"/>
            <a:ext cx="511834" cy="238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4242128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575D7A7-3C36-4508-9BC6-70A93BD3C4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934" y="0"/>
            <a:ext cx="12231160" cy="6856214"/>
            <a:chOff x="-16934" y="0"/>
            <a:chExt cx="12231160" cy="6856214"/>
          </a:xfrm>
        </p:grpSpPr>
        <p:pic>
          <p:nvPicPr>
            <p:cNvPr id="8" name="Picture 7">
              <a:extLst>
                <a:ext uri="{FF2B5EF4-FFF2-40B4-BE49-F238E27FC236}">
                  <a16:creationId xmlns:a16="http://schemas.microsoft.com/office/drawing/2014/main" xmlns="" id="{BC964A0D-06B7-4C16-AC9F-20ADDA8059E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xmlns="" id="{F5703F5C-55DF-45CD-BC3F-3BE8F10339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xmlns="" id="{A8C7134F-70F9-4826-A97E-9B39AEA08F5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11" name="Picture 10">
              <a:extLst>
                <a:ext uri="{FF2B5EF4-FFF2-40B4-BE49-F238E27FC236}">
                  <a16:creationId xmlns:a16="http://schemas.microsoft.com/office/drawing/2014/main" xmlns="" id="{39351E73-B6DD-4B56-8EE9-C16B5711C46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cxnSp>
        <p:nvCxnSpPr>
          <p:cNvPr id="13" name="Straight Connector 12">
            <a:extLst>
              <a:ext uri="{FF2B5EF4-FFF2-40B4-BE49-F238E27FC236}">
                <a16:creationId xmlns:a16="http://schemas.microsoft.com/office/drawing/2014/main" xmlns="" id="{AE446D0E-6531-40B7-A182-FB860243977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xmlns="" id="{D59C2C63-D709-4949-9465-29A52CBEDD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0EFD2038-15D6-4003-8350-AFEC394EE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8CF519C2-F6BE-41BE-A50E-54B98359C9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xmlns="" id="{7767AD93-AD3E-4C62-97D5-E54E14B2EAD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23631"/>
            <a:ext cx="12231160" cy="659658"/>
            <a:chOff x="-16934" y="3123631"/>
            <a:chExt cx="12231160" cy="659658"/>
          </a:xfrm>
        </p:grpSpPr>
        <p:sp>
          <p:nvSpPr>
            <p:cNvPr id="22" name="Rounded Rectangle 17">
              <a:extLst>
                <a:ext uri="{FF2B5EF4-FFF2-40B4-BE49-F238E27FC236}">
                  <a16:creationId xmlns:a16="http://schemas.microsoft.com/office/drawing/2014/main" xmlns="" id="{AA443E8D-EC07-4B8F-B370-2A1153F350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841F0AA1-D12D-4FDB-BF66-D9398ED9303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16934" y="3145536"/>
              <a:ext cx="2478024" cy="612648"/>
            </a:xfrm>
            <a:prstGeom prst="rect">
              <a:avLst/>
            </a:prstGeom>
          </p:spPr>
        </p:pic>
        <p:sp>
          <p:nvSpPr>
            <p:cNvPr id="24" name="Rounded Rectangle 20">
              <a:extLst>
                <a:ext uri="{FF2B5EF4-FFF2-40B4-BE49-F238E27FC236}">
                  <a16:creationId xmlns:a16="http://schemas.microsoft.com/office/drawing/2014/main" xmlns="" id="{E2B949DE-0178-4942-80DE-811C1AA4F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xmlns="" id="{284AA86D-EAE1-4E3F-A54C-7F1E390B6D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xmlns="" val="0"/>
                </a:ext>
              </a:extLst>
            </a:blip>
            <a:srcRect/>
            <a:stretch/>
          </p:blipFill>
          <p:spPr>
            <a:xfrm>
              <a:off x="9736202" y="3145536"/>
              <a:ext cx="2478024" cy="612648"/>
            </a:xfrm>
            <a:prstGeom prst="rect">
              <a:avLst/>
            </a:prstGeom>
          </p:spPr>
        </p:pic>
      </p:grpSp>
      <p:sp>
        <p:nvSpPr>
          <p:cNvPr id="2" name="Titre 1">
            <a:extLst>
              <a:ext uri="{FF2B5EF4-FFF2-40B4-BE49-F238E27FC236}">
                <a16:creationId xmlns:a16="http://schemas.microsoft.com/office/drawing/2014/main" xmlns="" id="{0E985958-3E5F-4064-B9BD-10F6109D3525}"/>
              </a:ext>
            </a:extLst>
          </p:cNvPr>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b="1" dirty="0" err="1" smtClean="0">
                <a:solidFill>
                  <a:schemeClr val="bg1"/>
                </a:solidFill>
              </a:rPr>
              <a:t>Partie</a:t>
            </a:r>
            <a:r>
              <a:rPr lang="en-US" sz="5400" b="1" dirty="0" smtClean="0">
                <a:solidFill>
                  <a:schemeClr val="bg1"/>
                </a:solidFill>
              </a:rPr>
              <a:t> </a:t>
            </a:r>
            <a:r>
              <a:rPr lang="en-US" sz="5400" b="1" dirty="0" err="1" smtClean="0">
                <a:solidFill>
                  <a:schemeClr val="bg1"/>
                </a:solidFill>
              </a:rPr>
              <a:t>théorique</a:t>
            </a:r>
            <a:endParaRPr lang="en-US" sz="5400" b="1" dirty="0">
              <a:solidFill>
                <a:schemeClr val="bg1"/>
              </a:solidFill>
            </a:endParaRPr>
          </a:p>
        </p:txBody>
      </p:sp>
      <p:cxnSp>
        <p:nvCxnSpPr>
          <p:cNvPr id="27" name="Straight Connector 26">
            <a:extLst>
              <a:ext uri="{FF2B5EF4-FFF2-40B4-BE49-F238E27FC236}">
                <a16:creationId xmlns:a16="http://schemas.microsoft.com/office/drawing/2014/main" xmlns="" id="{0772CE55-4C36-44F1-A9BD-379BEB8431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4323605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personne, homme&#10;&#10;Description générée automatiquement">
            <a:extLst>
              <a:ext uri="{FF2B5EF4-FFF2-40B4-BE49-F238E27FC236}">
                <a16:creationId xmlns:a16="http://schemas.microsoft.com/office/drawing/2014/main" xmlns="" id="{6E38CFD9-5737-43E7-8982-0BEBBC9C2B06}"/>
              </a:ext>
            </a:extLst>
          </p:cNvPr>
          <p:cNvPicPr>
            <a:picLocks noGrp="1" noChangeAspect="1"/>
          </p:cNvPicPr>
          <p:nvPr>
            <p:ph idx="1"/>
          </p:nvPr>
        </p:nvPicPr>
        <p:blipFill>
          <a:blip r:embed="rId2"/>
          <a:stretch>
            <a:fillRect/>
          </a:stretch>
        </p:blipFill>
        <p:spPr>
          <a:xfrm>
            <a:off x="815735" y="735283"/>
            <a:ext cx="3831925" cy="5136311"/>
          </a:xfrm>
        </p:spPr>
      </p:pic>
      <p:sp>
        <p:nvSpPr>
          <p:cNvPr id="5" name="Phylactère : pensées 4">
            <a:extLst>
              <a:ext uri="{FF2B5EF4-FFF2-40B4-BE49-F238E27FC236}">
                <a16:creationId xmlns:a16="http://schemas.microsoft.com/office/drawing/2014/main" xmlns="" id="{2E4EC2D9-BA18-4DDA-B9D0-954DE8206E11}"/>
              </a:ext>
            </a:extLst>
          </p:cNvPr>
          <p:cNvSpPr/>
          <p:nvPr/>
        </p:nvSpPr>
        <p:spPr>
          <a:xfrm>
            <a:off x="5252016" y="484321"/>
            <a:ext cx="6399657" cy="5736371"/>
          </a:xfrm>
          <a:prstGeom prst="cloudCallout">
            <a:avLst>
              <a:gd name="adj1" fmla="val -69241"/>
              <a:gd name="adj2" fmla="val 17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Il ne s'agit pas de considérer des obstacles externes comme la complexité ou la fugacité des </a:t>
            </a:r>
            <a:r>
              <a:rPr lang="fr-FR" sz="2400" dirty="0" smtClean="0"/>
              <a:t>phénomènes </a:t>
            </a:r>
            <a:r>
              <a:rPr lang="fr-FR" sz="2400" dirty="0"/>
              <a:t>, ni </a:t>
            </a:r>
            <a:r>
              <a:rPr lang="fr-FR" sz="2400" dirty="0" smtClean="0"/>
              <a:t>d'inciser </a:t>
            </a:r>
            <a:r>
              <a:rPr lang="fr-FR" sz="2400" dirty="0"/>
              <a:t>la faiblesse des sens et de l'esprit humain ; c'est dans l'acte </a:t>
            </a:r>
            <a:r>
              <a:rPr lang="fr-FR" sz="2400" dirty="0" smtClean="0"/>
              <a:t>même </a:t>
            </a:r>
            <a:r>
              <a:rPr lang="fr-FR" sz="2400" dirty="0"/>
              <a:t>de connaitre </a:t>
            </a:r>
            <a:r>
              <a:rPr lang="fr-FR" sz="2400" dirty="0" smtClean="0"/>
              <a:t>intimement qu'apparaissent </a:t>
            </a:r>
            <a:r>
              <a:rPr lang="fr-FR" sz="2400" dirty="0"/>
              <a:t>par une sorte de nécessité </a:t>
            </a:r>
            <a:r>
              <a:rPr lang="fr-FR" sz="2400" dirty="0" smtClean="0"/>
              <a:t>fonctionnelle, </a:t>
            </a:r>
            <a:r>
              <a:rPr lang="fr-FR" sz="2400" dirty="0"/>
              <a:t>les lenteurs et troubles.... On connait que contre une connaissance antérieure.</a:t>
            </a:r>
          </a:p>
        </p:txBody>
      </p:sp>
    </p:spTree>
    <p:extLst>
      <p:ext uri="{BB962C8B-B14F-4D97-AF65-F5344CB8AC3E}">
        <p14:creationId xmlns:p14="http://schemas.microsoft.com/office/powerpoint/2010/main" xmlns="" val="41058885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56</TotalTime>
  <Words>1199</Words>
  <Application>Microsoft Office PowerPoint</Application>
  <PresentationFormat>Personnalisé</PresentationFormat>
  <Paragraphs>202</Paragraphs>
  <Slides>36</Slides>
  <Notes>1</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Organic</vt:lpstr>
      <vt:lpstr>Obstacle didactique  </vt:lpstr>
      <vt:lpstr>Diapositive 2</vt:lpstr>
      <vt:lpstr>objectifs</vt:lpstr>
      <vt:lpstr>Plan </vt:lpstr>
      <vt:lpstr>Partie introductive :</vt:lpstr>
      <vt:lpstr>Introduction :</vt:lpstr>
      <vt:lpstr>Diapositive 7</vt:lpstr>
      <vt:lpstr>Partie théorique</vt:lpstr>
      <vt:lpstr>Diapositive 9</vt:lpstr>
      <vt:lpstr>Définition d'obstacle épistémologique : </vt:lpstr>
      <vt:lpstr>Diapositive 11</vt:lpstr>
      <vt:lpstr>Pourquoi les etudes en mathématiques sont interessés à l'étude d'obstacle?</vt:lpstr>
      <vt:lpstr>Caractéristiques d'obstacle : </vt:lpstr>
      <vt:lpstr>Origine d'obstacle :</vt:lpstr>
      <vt:lpstr>Obstacle et situation problème</vt:lpstr>
      <vt:lpstr>مفهوم الخطأ: </vt:lpstr>
      <vt:lpstr>Diapositive 17</vt:lpstr>
      <vt:lpstr>Typologies des erreurs:</vt:lpstr>
      <vt:lpstr>Diapositive 19</vt:lpstr>
      <vt:lpstr>Typologies des erreurs: </vt:lpstr>
      <vt:lpstr>Différence erreur/obstacle :</vt:lpstr>
      <vt:lpstr>كيف يمكن تجاوز الهدف العائق ديدكتيكيا ؟</vt:lpstr>
      <vt:lpstr>Franchissement d'obstacle :</vt:lpstr>
      <vt:lpstr>Méthodes selon Guy Brousseau :</vt:lpstr>
      <vt:lpstr>استراتيجية معالجة الخطأ</vt:lpstr>
      <vt:lpstr>Diapositive 26</vt:lpstr>
      <vt:lpstr>Partie pratique : exemples</vt:lpstr>
      <vt:lpstr>Diapositive 28</vt:lpstr>
      <vt:lpstr>أخطاء مرتبطة بالمقارنة والترتيب:  </vt:lpstr>
      <vt:lpstr>Diapositive 30</vt:lpstr>
      <vt:lpstr>أخطاء مرتبطة بالعمليات:</vt:lpstr>
      <vt:lpstr>Diapositive 32</vt:lpstr>
      <vt:lpstr>Diapositive 33</vt:lpstr>
      <vt:lpstr>Conclusion : </vt:lpstr>
      <vt:lpstr>Références :</vt:lpstr>
      <vt:lpstr>Diapositive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c:title>
  <dc:creator>user</dc:creator>
  <cp:lastModifiedBy>user</cp:lastModifiedBy>
  <cp:revision>2045</cp:revision>
  <dcterms:created xsi:type="dcterms:W3CDTF">2014-09-12T02:18:28Z</dcterms:created>
  <dcterms:modified xsi:type="dcterms:W3CDTF">2022-04-26T23:04:06Z</dcterms:modified>
</cp:coreProperties>
</file>